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468" r:id="rId3"/>
    <p:sldId id="388" r:id="rId4"/>
    <p:sldId id="479" r:id="rId5"/>
    <p:sldId id="508" r:id="rId6"/>
    <p:sldId id="470" r:id="rId7"/>
    <p:sldId id="481" r:id="rId8"/>
    <p:sldId id="483" r:id="rId9"/>
    <p:sldId id="486" r:id="rId10"/>
    <p:sldId id="487" r:id="rId11"/>
    <p:sldId id="471" r:id="rId12"/>
    <p:sldId id="433" r:id="rId13"/>
    <p:sldId id="488" r:id="rId14"/>
    <p:sldId id="473" r:id="rId15"/>
    <p:sldId id="476" r:id="rId16"/>
    <p:sldId id="474" r:id="rId17"/>
    <p:sldId id="475" r:id="rId18"/>
    <p:sldId id="489" r:id="rId19"/>
    <p:sldId id="293" r:id="rId20"/>
    <p:sldId id="490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98" r:id="rId29"/>
    <p:sldId id="499" r:id="rId30"/>
    <p:sldId id="500" r:id="rId31"/>
    <p:sldId id="505" r:id="rId32"/>
    <p:sldId id="501" r:id="rId33"/>
    <p:sldId id="503" r:id="rId34"/>
    <p:sldId id="504" r:id="rId35"/>
    <p:sldId id="506" r:id="rId36"/>
    <p:sldId id="50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9AA0EA"/>
    <a:srgbClr val="8087E4"/>
    <a:srgbClr val="7880E2"/>
    <a:srgbClr val="99A9EF"/>
    <a:srgbClr val="9FD3F3"/>
    <a:srgbClr val="DCB9FF"/>
    <a:srgbClr val="020E50"/>
    <a:srgbClr val="2345C6"/>
    <a:srgbClr val="327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6" d="100"/>
          <a:sy n="66" d="100"/>
        </p:scale>
        <p:origin x="7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7C683-6DA8-4716-9E6D-4A1D51A46421}" type="doc">
      <dgm:prSet loTypeId="urn:microsoft.com/office/officeart/2008/layout/VerticalAccentList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BE013240-76A4-4FB1-866D-94297FBE8076}">
      <dgm:prSet phldrT="[Texte]"/>
      <dgm:spPr/>
      <dgm:t>
        <a:bodyPr/>
        <a:lstStyle/>
        <a:p>
          <a:r>
            <a:rPr lang="fr-FR" dirty="0" smtClean="0">
              <a:latin typeface="Lucida Bright" panose="02040602050505020304" pitchFamily="18" charset="0"/>
            </a:rPr>
            <a:t>Évaluations des utilisateurs:</a:t>
          </a:r>
          <a:endParaRPr lang="fr-FR" dirty="0">
            <a:latin typeface="Lucida Bright" panose="02040602050505020304" pitchFamily="18" charset="0"/>
          </a:endParaRPr>
        </a:p>
      </dgm:t>
    </dgm:pt>
    <dgm:pt modelId="{0D77F860-DEE5-437A-9963-31DC376677C7}" type="parTrans" cxnId="{24589FC5-1E96-480C-B013-7D6345C4587C}">
      <dgm:prSet/>
      <dgm:spPr/>
      <dgm:t>
        <a:bodyPr/>
        <a:lstStyle/>
        <a:p>
          <a:endParaRPr lang="fr-FR"/>
        </a:p>
      </dgm:t>
    </dgm:pt>
    <dgm:pt modelId="{05EB8E03-4F81-4D60-9396-553D84474AE5}" type="sibTrans" cxnId="{24589FC5-1E96-480C-B013-7D6345C4587C}">
      <dgm:prSet/>
      <dgm:spPr/>
      <dgm:t>
        <a:bodyPr/>
        <a:lstStyle/>
        <a:p>
          <a:endParaRPr lang="fr-FR"/>
        </a:p>
      </dgm:t>
    </dgm:pt>
    <dgm:pt modelId="{CE49CA72-1166-4A09-8070-B6E2CBD3464F}">
      <dgm:prSet phldrT="[Texte]"/>
      <dgm:spPr/>
      <dgm:t>
        <a:bodyPr/>
        <a:lstStyle/>
        <a:p>
          <a:r>
            <a:rPr lang="fr-FR" dirty="0" smtClean="0">
              <a:latin typeface="Arial" panose="020B0604020202020204" pitchFamily="34" charset="0"/>
              <a:cs typeface="Arial" panose="020B0604020202020204" pitchFamily="34" charset="0"/>
            </a:rPr>
            <a:t>Nous avons recueilli des commentaires et des critiques des utilisateurs pour potentielles. identifier les lacunes et les améliorations 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517572-9DE1-4488-A132-4C5E297E8D1E}" type="parTrans" cxnId="{626376FF-DFB9-4F92-985A-0309D95F7821}">
      <dgm:prSet/>
      <dgm:spPr/>
      <dgm:t>
        <a:bodyPr/>
        <a:lstStyle/>
        <a:p>
          <a:endParaRPr lang="fr-FR"/>
        </a:p>
      </dgm:t>
    </dgm:pt>
    <dgm:pt modelId="{CBF7BCD3-728F-471F-A46D-DC3DF8AE471F}" type="sibTrans" cxnId="{626376FF-DFB9-4F92-985A-0309D95F7821}">
      <dgm:prSet/>
      <dgm:spPr/>
      <dgm:t>
        <a:bodyPr/>
        <a:lstStyle/>
        <a:p>
          <a:endParaRPr lang="fr-FR"/>
        </a:p>
      </dgm:t>
    </dgm:pt>
    <dgm:pt modelId="{94BC9855-2FA4-4E59-BD13-60484886F801}">
      <dgm:prSet phldrT="[Texte]"/>
      <dgm:spPr/>
      <dgm:t>
        <a:bodyPr/>
        <a:lstStyle/>
        <a:p>
          <a:r>
            <a:rPr lang="fr-FR" dirty="0" smtClean="0">
              <a:latin typeface="Lucida Bright" panose="02040602050505020304" pitchFamily="18" charset="0"/>
            </a:rPr>
            <a:t>Site de la concurrence :</a:t>
          </a:r>
          <a:endParaRPr lang="fr-FR" dirty="0">
            <a:latin typeface="Lucida Bright" panose="02040602050505020304" pitchFamily="18" charset="0"/>
          </a:endParaRPr>
        </a:p>
      </dgm:t>
    </dgm:pt>
    <dgm:pt modelId="{C1E44A2F-A70E-405A-9732-71FAC0A35FBC}" type="parTrans" cxnId="{173E02C7-6D2F-405F-86A9-7CEB34937110}">
      <dgm:prSet/>
      <dgm:spPr/>
      <dgm:t>
        <a:bodyPr/>
        <a:lstStyle/>
        <a:p>
          <a:endParaRPr lang="fr-FR"/>
        </a:p>
      </dgm:t>
    </dgm:pt>
    <dgm:pt modelId="{BC6711A4-F1E9-4DFC-A359-C69C36C5F1EB}" type="sibTrans" cxnId="{173E02C7-6D2F-405F-86A9-7CEB34937110}">
      <dgm:prSet/>
      <dgm:spPr/>
      <dgm:t>
        <a:bodyPr/>
        <a:lstStyle/>
        <a:p>
          <a:endParaRPr lang="fr-FR"/>
        </a:p>
      </dgm:t>
    </dgm:pt>
    <dgm:pt modelId="{5F8DABF8-7B6B-4804-9F00-FD53D0517657}">
      <dgm:prSet phldrT="[Texte]" custT="1"/>
      <dgm:spPr/>
      <dgm:t>
        <a:bodyPr/>
        <a:lstStyle/>
        <a:p>
          <a:r>
            <a:rPr lang="fr-FR" sz="1800" smtClean="0">
              <a:latin typeface="Arial" panose="020B0604020202020204" pitchFamily="34" charset="0"/>
              <a:cs typeface="Arial" panose="020B0604020202020204" pitchFamily="34" charset="0"/>
            </a:rPr>
            <a:t>Nous avons étudié les sites de e-commerce les plus populaires pour améliorer nos fonctionnalités clés</a:t>
          </a:r>
          <a:r>
            <a:rPr lang="fr-FR" sz="1400" smtClean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fr-FR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05B761-B481-46A9-9F6C-87306223E1ED}" type="parTrans" cxnId="{C1A2F2FC-B031-482D-98D9-7EF2C65A2B90}">
      <dgm:prSet/>
      <dgm:spPr/>
      <dgm:t>
        <a:bodyPr/>
        <a:lstStyle/>
        <a:p>
          <a:endParaRPr lang="fr-FR"/>
        </a:p>
      </dgm:t>
    </dgm:pt>
    <dgm:pt modelId="{43883194-D78E-4350-97C4-6CA169D0FD6C}" type="sibTrans" cxnId="{C1A2F2FC-B031-482D-98D9-7EF2C65A2B90}">
      <dgm:prSet/>
      <dgm:spPr/>
      <dgm:t>
        <a:bodyPr/>
        <a:lstStyle/>
        <a:p>
          <a:endParaRPr lang="fr-FR"/>
        </a:p>
      </dgm:t>
    </dgm:pt>
    <dgm:pt modelId="{71980C95-BCCD-45DA-B179-7F3390FE238F}">
      <dgm:prSet phldrT="[Texte]"/>
      <dgm:spPr/>
      <dgm:t>
        <a:bodyPr/>
        <a:lstStyle/>
        <a:p>
          <a:r>
            <a:rPr lang="fr-FR" dirty="0" smtClean="0">
              <a:latin typeface="Lucida Bright" panose="02040602050505020304" pitchFamily="18" charset="0"/>
            </a:rPr>
            <a:t>Analyse des données :</a:t>
          </a:r>
          <a:endParaRPr lang="fr-FR" dirty="0">
            <a:latin typeface="Lucida Bright" panose="02040602050505020304" pitchFamily="18" charset="0"/>
          </a:endParaRPr>
        </a:p>
      </dgm:t>
    </dgm:pt>
    <dgm:pt modelId="{4FA4226F-6C68-44AB-912E-4AE5BE64D16A}" type="parTrans" cxnId="{9BAC6072-C250-4CB5-97C0-74F0D307F53C}">
      <dgm:prSet/>
      <dgm:spPr/>
      <dgm:t>
        <a:bodyPr/>
        <a:lstStyle/>
        <a:p>
          <a:endParaRPr lang="fr-FR"/>
        </a:p>
      </dgm:t>
    </dgm:pt>
    <dgm:pt modelId="{A380C2D6-87BA-4AAE-BFD7-635BEA5F211B}" type="sibTrans" cxnId="{9BAC6072-C250-4CB5-97C0-74F0D307F53C}">
      <dgm:prSet/>
      <dgm:spPr/>
      <dgm:t>
        <a:bodyPr/>
        <a:lstStyle/>
        <a:p>
          <a:endParaRPr lang="fr-FR"/>
        </a:p>
      </dgm:t>
    </dgm:pt>
    <dgm:pt modelId="{278A248A-8094-4FD5-B29B-D9E7F6101C62}">
      <dgm:prSet phldrT="[Texte]"/>
      <dgm:spPr/>
      <dgm:t>
        <a:bodyPr/>
        <a:lstStyle/>
        <a:p>
          <a:r>
            <a:rPr lang="fr-FR" smtClean="0">
              <a:latin typeface="Arial" panose="020B0604020202020204" pitchFamily="34" charset="0"/>
              <a:cs typeface="Arial" panose="020B0604020202020204" pitchFamily="34" charset="0"/>
            </a:rPr>
            <a:t>Nous avons analysé les données  de conversion pour optimiser la conception de notre site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F8D1A3-AAD3-4C08-BEE8-0A0E14CED387}" type="parTrans" cxnId="{0BF67CFA-D790-4D5C-B0DA-35D782C0009C}">
      <dgm:prSet/>
      <dgm:spPr/>
      <dgm:t>
        <a:bodyPr/>
        <a:lstStyle/>
        <a:p>
          <a:endParaRPr lang="fr-FR"/>
        </a:p>
      </dgm:t>
    </dgm:pt>
    <dgm:pt modelId="{8DF99E86-9EC0-4E52-8DEE-0376D3168C68}" type="sibTrans" cxnId="{0BF67CFA-D790-4D5C-B0DA-35D782C0009C}">
      <dgm:prSet/>
      <dgm:spPr/>
      <dgm:t>
        <a:bodyPr/>
        <a:lstStyle/>
        <a:p>
          <a:endParaRPr lang="fr-FR"/>
        </a:p>
      </dgm:t>
    </dgm:pt>
    <dgm:pt modelId="{03702640-F48D-45E8-9DDE-10C7047E80F3}" type="pres">
      <dgm:prSet presAssocID="{BED7C683-6DA8-4716-9E6D-4A1D51A46421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fr-FR"/>
        </a:p>
      </dgm:t>
    </dgm:pt>
    <dgm:pt modelId="{9422FEAE-37E9-4460-B79D-AEE5E94C8CFE}" type="pres">
      <dgm:prSet presAssocID="{BE013240-76A4-4FB1-866D-94297FBE8076}" presName="parenttextcomposite" presStyleCnt="0"/>
      <dgm:spPr/>
      <dgm:t>
        <a:bodyPr/>
        <a:lstStyle/>
        <a:p>
          <a:endParaRPr lang="fr-FR"/>
        </a:p>
      </dgm:t>
    </dgm:pt>
    <dgm:pt modelId="{565D5D99-00DF-497C-8263-4A3A5504A14F}" type="pres">
      <dgm:prSet presAssocID="{BE013240-76A4-4FB1-866D-94297FBE8076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335447-607C-4819-8D42-68F68B5AF2EB}" type="pres">
      <dgm:prSet presAssocID="{BE013240-76A4-4FB1-866D-94297FBE8076}" presName="composite" presStyleCnt="0"/>
      <dgm:spPr/>
      <dgm:t>
        <a:bodyPr/>
        <a:lstStyle/>
        <a:p>
          <a:endParaRPr lang="fr-FR"/>
        </a:p>
      </dgm:t>
    </dgm:pt>
    <dgm:pt modelId="{4BB507CC-7195-4471-9350-8C70C0002824}" type="pres">
      <dgm:prSet presAssocID="{BE013240-76A4-4FB1-866D-94297FBE8076}" presName="chevron1" presStyleLbl="alignNode1" presStyleIdx="0" presStyleCnt="21"/>
      <dgm:spPr/>
      <dgm:t>
        <a:bodyPr/>
        <a:lstStyle/>
        <a:p>
          <a:endParaRPr lang="fr-FR"/>
        </a:p>
      </dgm:t>
    </dgm:pt>
    <dgm:pt modelId="{461BEA22-BB58-4B03-8BC3-5A5D32448ACA}" type="pres">
      <dgm:prSet presAssocID="{BE013240-76A4-4FB1-866D-94297FBE8076}" presName="chevron2" presStyleLbl="alignNode1" presStyleIdx="1" presStyleCnt="21"/>
      <dgm:spPr/>
      <dgm:t>
        <a:bodyPr/>
        <a:lstStyle/>
        <a:p>
          <a:endParaRPr lang="fr-FR"/>
        </a:p>
      </dgm:t>
    </dgm:pt>
    <dgm:pt modelId="{736A055F-B75B-47FD-AD89-8E6DCFA8A138}" type="pres">
      <dgm:prSet presAssocID="{BE013240-76A4-4FB1-866D-94297FBE8076}" presName="chevron3" presStyleLbl="alignNode1" presStyleIdx="2" presStyleCnt="21"/>
      <dgm:spPr/>
      <dgm:t>
        <a:bodyPr/>
        <a:lstStyle/>
        <a:p>
          <a:endParaRPr lang="fr-FR"/>
        </a:p>
      </dgm:t>
    </dgm:pt>
    <dgm:pt modelId="{5DAD04DE-63AB-4215-9C25-35F29E9C5388}" type="pres">
      <dgm:prSet presAssocID="{BE013240-76A4-4FB1-866D-94297FBE8076}" presName="chevron4" presStyleLbl="alignNode1" presStyleIdx="3" presStyleCnt="21"/>
      <dgm:spPr/>
      <dgm:t>
        <a:bodyPr/>
        <a:lstStyle/>
        <a:p>
          <a:endParaRPr lang="fr-FR"/>
        </a:p>
      </dgm:t>
    </dgm:pt>
    <dgm:pt modelId="{38152790-C5FC-41B6-8AC6-9797F8BF0949}" type="pres">
      <dgm:prSet presAssocID="{BE013240-76A4-4FB1-866D-94297FBE8076}" presName="chevron5" presStyleLbl="alignNode1" presStyleIdx="4" presStyleCnt="21"/>
      <dgm:spPr/>
      <dgm:t>
        <a:bodyPr/>
        <a:lstStyle/>
        <a:p>
          <a:endParaRPr lang="fr-FR"/>
        </a:p>
      </dgm:t>
    </dgm:pt>
    <dgm:pt modelId="{18B06A66-1676-4CDA-84AB-E911F8A5F426}" type="pres">
      <dgm:prSet presAssocID="{BE013240-76A4-4FB1-866D-94297FBE8076}" presName="chevron6" presStyleLbl="alignNode1" presStyleIdx="5" presStyleCnt="21"/>
      <dgm:spPr/>
      <dgm:t>
        <a:bodyPr/>
        <a:lstStyle/>
        <a:p>
          <a:endParaRPr lang="fr-FR"/>
        </a:p>
      </dgm:t>
    </dgm:pt>
    <dgm:pt modelId="{C107C398-D710-4FC5-AC5B-24AE9D25B964}" type="pres">
      <dgm:prSet presAssocID="{BE013240-76A4-4FB1-866D-94297FBE8076}" presName="chevron7" presStyleLbl="alignNode1" presStyleIdx="6" presStyleCnt="21"/>
      <dgm:spPr/>
      <dgm:t>
        <a:bodyPr/>
        <a:lstStyle/>
        <a:p>
          <a:endParaRPr lang="fr-FR"/>
        </a:p>
      </dgm:t>
    </dgm:pt>
    <dgm:pt modelId="{2F128880-3ACE-488B-847B-90422CF1C315}" type="pres">
      <dgm:prSet presAssocID="{BE013240-76A4-4FB1-866D-94297FBE8076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9E8DC56-D4C2-4C47-BE4D-C495F6CC3120}" type="pres">
      <dgm:prSet presAssocID="{05EB8E03-4F81-4D60-9396-553D84474AE5}" presName="sibTrans" presStyleCnt="0"/>
      <dgm:spPr/>
      <dgm:t>
        <a:bodyPr/>
        <a:lstStyle/>
        <a:p>
          <a:endParaRPr lang="fr-FR"/>
        </a:p>
      </dgm:t>
    </dgm:pt>
    <dgm:pt modelId="{B87430F2-2996-469C-A4E6-BEF7E2E0C707}" type="pres">
      <dgm:prSet presAssocID="{94BC9855-2FA4-4E59-BD13-60484886F801}" presName="parenttextcomposite" presStyleCnt="0"/>
      <dgm:spPr/>
      <dgm:t>
        <a:bodyPr/>
        <a:lstStyle/>
        <a:p>
          <a:endParaRPr lang="fr-FR"/>
        </a:p>
      </dgm:t>
    </dgm:pt>
    <dgm:pt modelId="{64394C13-1847-4916-BAE0-08A68EEDE99F}" type="pres">
      <dgm:prSet presAssocID="{94BC9855-2FA4-4E59-BD13-60484886F80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5C7D28-D379-4625-A778-DA2260B6D505}" type="pres">
      <dgm:prSet presAssocID="{94BC9855-2FA4-4E59-BD13-60484886F801}" presName="composite" presStyleCnt="0"/>
      <dgm:spPr/>
      <dgm:t>
        <a:bodyPr/>
        <a:lstStyle/>
        <a:p>
          <a:endParaRPr lang="fr-FR"/>
        </a:p>
      </dgm:t>
    </dgm:pt>
    <dgm:pt modelId="{33E6DF1C-F770-459B-8191-EA42F3EDAC06}" type="pres">
      <dgm:prSet presAssocID="{94BC9855-2FA4-4E59-BD13-60484886F801}" presName="chevron1" presStyleLbl="alignNode1" presStyleIdx="7" presStyleCnt="21"/>
      <dgm:spPr/>
      <dgm:t>
        <a:bodyPr/>
        <a:lstStyle/>
        <a:p>
          <a:endParaRPr lang="fr-FR"/>
        </a:p>
      </dgm:t>
    </dgm:pt>
    <dgm:pt modelId="{0F4E30CD-1702-474C-B43E-597B5A9FC89D}" type="pres">
      <dgm:prSet presAssocID="{94BC9855-2FA4-4E59-BD13-60484886F801}" presName="chevron2" presStyleLbl="alignNode1" presStyleIdx="8" presStyleCnt="21"/>
      <dgm:spPr/>
      <dgm:t>
        <a:bodyPr/>
        <a:lstStyle/>
        <a:p>
          <a:endParaRPr lang="fr-FR"/>
        </a:p>
      </dgm:t>
    </dgm:pt>
    <dgm:pt modelId="{43EEF81E-62AB-4359-9706-94F0785FBC79}" type="pres">
      <dgm:prSet presAssocID="{94BC9855-2FA4-4E59-BD13-60484886F801}" presName="chevron3" presStyleLbl="alignNode1" presStyleIdx="9" presStyleCnt="21"/>
      <dgm:spPr/>
      <dgm:t>
        <a:bodyPr/>
        <a:lstStyle/>
        <a:p>
          <a:endParaRPr lang="fr-FR"/>
        </a:p>
      </dgm:t>
    </dgm:pt>
    <dgm:pt modelId="{7AD7441E-5B8D-497D-BE5D-9D6A0FD48AD1}" type="pres">
      <dgm:prSet presAssocID="{94BC9855-2FA4-4E59-BD13-60484886F801}" presName="chevron4" presStyleLbl="alignNode1" presStyleIdx="10" presStyleCnt="21"/>
      <dgm:spPr/>
      <dgm:t>
        <a:bodyPr/>
        <a:lstStyle/>
        <a:p>
          <a:endParaRPr lang="fr-FR"/>
        </a:p>
      </dgm:t>
    </dgm:pt>
    <dgm:pt modelId="{174E04EB-187D-45B4-9148-3A567BA18A9B}" type="pres">
      <dgm:prSet presAssocID="{94BC9855-2FA4-4E59-BD13-60484886F801}" presName="chevron5" presStyleLbl="alignNode1" presStyleIdx="11" presStyleCnt="21"/>
      <dgm:spPr/>
      <dgm:t>
        <a:bodyPr/>
        <a:lstStyle/>
        <a:p>
          <a:endParaRPr lang="fr-FR"/>
        </a:p>
      </dgm:t>
    </dgm:pt>
    <dgm:pt modelId="{B8C38A1A-80B2-4642-AB25-B2530584275E}" type="pres">
      <dgm:prSet presAssocID="{94BC9855-2FA4-4E59-BD13-60484886F801}" presName="chevron6" presStyleLbl="alignNode1" presStyleIdx="12" presStyleCnt="21"/>
      <dgm:spPr/>
      <dgm:t>
        <a:bodyPr/>
        <a:lstStyle/>
        <a:p>
          <a:endParaRPr lang="fr-FR"/>
        </a:p>
      </dgm:t>
    </dgm:pt>
    <dgm:pt modelId="{FF8830DE-0BBD-41A5-A46E-2E5CDF749B6E}" type="pres">
      <dgm:prSet presAssocID="{94BC9855-2FA4-4E59-BD13-60484886F801}" presName="chevron7" presStyleLbl="alignNode1" presStyleIdx="13" presStyleCnt="21"/>
      <dgm:spPr/>
      <dgm:t>
        <a:bodyPr/>
        <a:lstStyle/>
        <a:p>
          <a:endParaRPr lang="fr-FR"/>
        </a:p>
      </dgm:t>
    </dgm:pt>
    <dgm:pt modelId="{09CEAAD2-6ABD-47C8-BBE5-B1940B78D116}" type="pres">
      <dgm:prSet presAssocID="{94BC9855-2FA4-4E59-BD13-60484886F80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8861640-0EDF-43BC-ABD2-790AB4AEBFF7}" type="pres">
      <dgm:prSet presAssocID="{BC6711A4-F1E9-4DFC-A359-C69C36C5F1EB}" presName="sibTrans" presStyleCnt="0"/>
      <dgm:spPr/>
      <dgm:t>
        <a:bodyPr/>
        <a:lstStyle/>
        <a:p>
          <a:endParaRPr lang="fr-FR"/>
        </a:p>
      </dgm:t>
    </dgm:pt>
    <dgm:pt modelId="{7C98FE12-619B-419C-BF48-529CAFED0591}" type="pres">
      <dgm:prSet presAssocID="{71980C95-BCCD-45DA-B179-7F3390FE238F}" presName="parenttextcomposite" presStyleCnt="0"/>
      <dgm:spPr/>
      <dgm:t>
        <a:bodyPr/>
        <a:lstStyle/>
        <a:p>
          <a:endParaRPr lang="fr-FR"/>
        </a:p>
      </dgm:t>
    </dgm:pt>
    <dgm:pt modelId="{5296A255-7521-4773-B93C-1790709865A5}" type="pres">
      <dgm:prSet presAssocID="{71980C95-BCCD-45DA-B179-7F3390FE238F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2514BA-7CD2-47FE-8101-168B031C8489}" type="pres">
      <dgm:prSet presAssocID="{71980C95-BCCD-45DA-B179-7F3390FE238F}" presName="composite" presStyleCnt="0"/>
      <dgm:spPr/>
      <dgm:t>
        <a:bodyPr/>
        <a:lstStyle/>
        <a:p>
          <a:endParaRPr lang="fr-FR"/>
        </a:p>
      </dgm:t>
    </dgm:pt>
    <dgm:pt modelId="{57E299EC-97AD-4AF2-B267-EDBF1230B7E6}" type="pres">
      <dgm:prSet presAssocID="{71980C95-BCCD-45DA-B179-7F3390FE238F}" presName="chevron1" presStyleLbl="alignNode1" presStyleIdx="14" presStyleCnt="21"/>
      <dgm:spPr/>
      <dgm:t>
        <a:bodyPr/>
        <a:lstStyle/>
        <a:p>
          <a:endParaRPr lang="fr-FR"/>
        </a:p>
      </dgm:t>
    </dgm:pt>
    <dgm:pt modelId="{0C607E4E-0C75-4703-971A-F40C441D0403}" type="pres">
      <dgm:prSet presAssocID="{71980C95-BCCD-45DA-B179-7F3390FE238F}" presName="chevron2" presStyleLbl="alignNode1" presStyleIdx="15" presStyleCnt="21"/>
      <dgm:spPr/>
      <dgm:t>
        <a:bodyPr/>
        <a:lstStyle/>
        <a:p>
          <a:endParaRPr lang="fr-FR"/>
        </a:p>
      </dgm:t>
    </dgm:pt>
    <dgm:pt modelId="{7E180B0A-1792-4716-B02E-0CE891C644B0}" type="pres">
      <dgm:prSet presAssocID="{71980C95-BCCD-45DA-B179-7F3390FE238F}" presName="chevron3" presStyleLbl="alignNode1" presStyleIdx="16" presStyleCnt="21"/>
      <dgm:spPr/>
      <dgm:t>
        <a:bodyPr/>
        <a:lstStyle/>
        <a:p>
          <a:endParaRPr lang="fr-FR"/>
        </a:p>
      </dgm:t>
    </dgm:pt>
    <dgm:pt modelId="{11C4260B-5AE0-4FCA-A062-EDE015B5A316}" type="pres">
      <dgm:prSet presAssocID="{71980C95-BCCD-45DA-B179-7F3390FE238F}" presName="chevron4" presStyleLbl="alignNode1" presStyleIdx="17" presStyleCnt="21"/>
      <dgm:spPr/>
      <dgm:t>
        <a:bodyPr/>
        <a:lstStyle/>
        <a:p>
          <a:endParaRPr lang="fr-FR"/>
        </a:p>
      </dgm:t>
    </dgm:pt>
    <dgm:pt modelId="{9A7E747D-9F14-494F-80FE-69BFDCDC83B0}" type="pres">
      <dgm:prSet presAssocID="{71980C95-BCCD-45DA-B179-7F3390FE238F}" presName="chevron5" presStyleLbl="alignNode1" presStyleIdx="18" presStyleCnt="21"/>
      <dgm:spPr/>
      <dgm:t>
        <a:bodyPr/>
        <a:lstStyle/>
        <a:p>
          <a:endParaRPr lang="fr-FR"/>
        </a:p>
      </dgm:t>
    </dgm:pt>
    <dgm:pt modelId="{E8A56DD0-41B6-48C8-9532-99BF828E088B}" type="pres">
      <dgm:prSet presAssocID="{71980C95-BCCD-45DA-B179-7F3390FE238F}" presName="chevron6" presStyleLbl="alignNode1" presStyleIdx="19" presStyleCnt="21"/>
      <dgm:spPr/>
      <dgm:t>
        <a:bodyPr/>
        <a:lstStyle/>
        <a:p>
          <a:endParaRPr lang="fr-FR"/>
        </a:p>
      </dgm:t>
    </dgm:pt>
    <dgm:pt modelId="{065322E6-F134-4726-819F-709C43175956}" type="pres">
      <dgm:prSet presAssocID="{71980C95-BCCD-45DA-B179-7F3390FE238F}" presName="chevron7" presStyleLbl="alignNode1" presStyleIdx="20" presStyleCnt="21"/>
      <dgm:spPr/>
      <dgm:t>
        <a:bodyPr/>
        <a:lstStyle/>
        <a:p>
          <a:endParaRPr lang="fr-FR"/>
        </a:p>
      </dgm:t>
    </dgm:pt>
    <dgm:pt modelId="{A3405CA8-1549-4309-BBBC-5627457AC422}" type="pres">
      <dgm:prSet presAssocID="{71980C95-BCCD-45DA-B179-7F3390FE238F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BF67CFA-D790-4D5C-B0DA-35D782C0009C}" srcId="{71980C95-BCCD-45DA-B179-7F3390FE238F}" destId="{278A248A-8094-4FD5-B29B-D9E7F6101C62}" srcOrd="0" destOrd="0" parTransId="{7CF8D1A3-AAD3-4C08-BEE8-0A0E14CED387}" sibTransId="{8DF99E86-9EC0-4E52-8DEE-0376D3168C68}"/>
    <dgm:cxn modelId="{B77F3F94-AB30-4FFB-BC19-7833F436F627}" type="presOf" srcId="{94BC9855-2FA4-4E59-BD13-60484886F801}" destId="{64394C13-1847-4916-BAE0-08A68EEDE99F}" srcOrd="0" destOrd="0" presId="urn:microsoft.com/office/officeart/2008/layout/VerticalAccentList"/>
    <dgm:cxn modelId="{24589FC5-1E96-480C-B013-7D6345C4587C}" srcId="{BED7C683-6DA8-4716-9E6D-4A1D51A46421}" destId="{BE013240-76A4-4FB1-866D-94297FBE8076}" srcOrd="0" destOrd="0" parTransId="{0D77F860-DEE5-437A-9963-31DC376677C7}" sibTransId="{05EB8E03-4F81-4D60-9396-553D84474AE5}"/>
    <dgm:cxn modelId="{626376FF-DFB9-4F92-985A-0309D95F7821}" srcId="{BE013240-76A4-4FB1-866D-94297FBE8076}" destId="{CE49CA72-1166-4A09-8070-B6E2CBD3464F}" srcOrd="0" destOrd="0" parTransId="{51517572-9DE1-4488-A132-4C5E297E8D1E}" sibTransId="{CBF7BCD3-728F-471F-A46D-DC3DF8AE471F}"/>
    <dgm:cxn modelId="{3732560D-0164-4506-8AFB-37C447BF83AA}" type="presOf" srcId="{278A248A-8094-4FD5-B29B-D9E7F6101C62}" destId="{A3405CA8-1549-4309-BBBC-5627457AC422}" srcOrd="0" destOrd="0" presId="urn:microsoft.com/office/officeart/2008/layout/VerticalAccentList"/>
    <dgm:cxn modelId="{F0EDD868-D860-4E22-9A2E-7FF164D48173}" type="presOf" srcId="{71980C95-BCCD-45DA-B179-7F3390FE238F}" destId="{5296A255-7521-4773-B93C-1790709865A5}" srcOrd="0" destOrd="0" presId="urn:microsoft.com/office/officeart/2008/layout/VerticalAccentList"/>
    <dgm:cxn modelId="{173E02C7-6D2F-405F-86A9-7CEB34937110}" srcId="{BED7C683-6DA8-4716-9E6D-4A1D51A46421}" destId="{94BC9855-2FA4-4E59-BD13-60484886F801}" srcOrd="1" destOrd="0" parTransId="{C1E44A2F-A70E-405A-9732-71FAC0A35FBC}" sibTransId="{BC6711A4-F1E9-4DFC-A359-C69C36C5F1EB}"/>
    <dgm:cxn modelId="{C1A2F2FC-B031-482D-98D9-7EF2C65A2B90}" srcId="{94BC9855-2FA4-4E59-BD13-60484886F801}" destId="{5F8DABF8-7B6B-4804-9F00-FD53D0517657}" srcOrd="0" destOrd="0" parTransId="{C305B761-B481-46A9-9F6C-87306223E1ED}" sibTransId="{43883194-D78E-4350-97C4-6CA169D0FD6C}"/>
    <dgm:cxn modelId="{9BAC6072-C250-4CB5-97C0-74F0D307F53C}" srcId="{BED7C683-6DA8-4716-9E6D-4A1D51A46421}" destId="{71980C95-BCCD-45DA-B179-7F3390FE238F}" srcOrd="2" destOrd="0" parTransId="{4FA4226F-6C68-44AB-912E-4AE5BE64D16A}" sibTransId="{A380C2D6-87BA-4AAE-BFD7-635BEA5F211B}"/>
    <dgm:cxn modelId="{1854F47B-9849-4235-A9EE-D61F87E51E86}" type="presOf" srcId="{BE013240-76A4-4FB1-866D-94297FBE8076}" destId="{565D5D99-00DF-497C-8263-4A3A5504A14F}" srcOrd="0" destOrd="0" presId="urn:microsoft.com/office/officeart/2008/layout/VerticalAccentList"/>
    <dgm:cxn modelId="{8C591F3C-7899-4393-B2D6-B2F2AACE3C46}" type="presOf" srcId="{5F8DABF8-7B6B-4804-9F00-FD53D0517657}" destId="{09CEAAD2-6ABD-47C8-BBE5-B1940B78D116}" srcOrd="0" destOrd="0" presId="urn:microsoft.com/office/officeart/2008/layout/VerticalAccentList"/>
    <dgm:cxn modelId="{47346681-220C-4183-9811-053C65F7F092}" type="presOf" srcId="{BED7C683-6DA8-4716-9E6D-4A1D51A46421}" destId="{03702640-F48D-45E8-9DDE-10C7047E80F3}" srcOrd="0" destOrd="0" presId="urn:microsoft.com/office/officeart/2008/layout/VerticalAccentList"/>
    <dgm:cxn modelId="{61518D35-624A-4369-9A3A-407BC85A4C46}" type="presOf" srcId="{CE49CA72-1166-4A09-8070-B6E2CBD3464F}" destId="{2F128880-3ACE-488B-847B-90422CF1C315}" srcOrd="0" destOrd="0" presId="urn:microsoft.com/office/officeart/2008/layout/VerticalAccentList"/>
    <dgm:cxn modelId="{98A8C713-7BC3-4749-A50B-9312E7F2A9FF}" type="presParOf" srcId="{03702640-F48D-45E8-9DDE-10C7047E80F3}" destId="{9422FEAE-37E9-4460-B79D-AEE5E94C8CFE}" srcOrd="0" destOrd="0" presId="urn:microsoft.com/office/officeart/2008/layout/VerticalAccentList"/>
    <dgm:cxn modelId="{5B2D9EDF-47AB-4674-92E8-A317DC33FAFE}" type="presParOf" srcId="{9422FEAE-37E9-4460-B79D-AEE5E94C8CFE}" destId="{565D5D99-00DF-497C-8263-4A3A5504A14F}" srcOrd="0" destOrd="0" presId="urn:microsoft.com/office/officeart/2008/layout/VerticalAccentList"/>
    <dgm:cxn modelId="{D01B7BAC-9C48-4411-B5A7-A39E3A6ADCB6}" type="presParOf" srcId="{03702640-F48D-45E8-9DDE-10C7047E80F3}" destId="{DC335447-607C-4819-8D42-68F68B5AF2EB}" srcOrd="1" destOrd="0" presId="urn:microsoft.com/office/officeart/2008/layout/VerticalAccentList"/>
    <dgm:cxn modelId="{3603A6CC-1700-426C-BB6E-09D1F0EA51C2}" type="presParOf" srcId="{DC335447-607C-4819-8D42-68F68B5AF2EB}" destId="{4BB507CC-7195-4471-9350-8C70C0002824}" srcOrd="0" destOrd="0" presId="urn:microsoft.com/office/officeart/2008/layout/VerticalAccentList"/>
    <dgm:cxn modelId="{CCD1FA1A-0D91-4901-B490-9C86628C2D19}" type="presParOf" srcId="{DC335447-607C-4819-8D42-68F68B5AF2EB}" destId="{461BEA22-BB58-4B03-8BC3-5A5D32448ACA}" srcOrd="1" destOrd="0" presId="urn:microsoft.com/office/officeart/2008/layout/VerticalAccentList"/>
    <dgm:cxn modelId="{81CCCA3D-D682-49E8-AFC5-EE9E9F99E24B}" type="presParOf" srcId="{DC335447-607C-4819-8D42-68F68B5AF2EB}" destId="{736A055F-B75B-47FD-AD89-8E6DCFA8A138}" srcOrd="2" destOrd="0" presId="urn:microsoft.com/office/officeart/2008/layout/VerticalAccentList"/>
    <dgm:cxn modelId="{F84D081A-65AF-4C57-98C9-265D2A466490}" type="presParOf" srcId="{DC335447-607C-4819-8D42-68F68B5AF2EB}" destId="{5DAD04DE-63AB-4215-9C25-35F29E9C5388}" srcOrd="3" destOrd="0" presId="urn:microsoft.com/office/officeart/2008/layout/VerticalAccentList"/>
    <dgm:cxn modelId="{6B659BBA-4B3F-4DA2-9CB1-01ACBC9C77DB}" type="presParOf" srcId="{DC335447-607C-4819-8D42-68F68B5AF2EB}" destId="{38152790-C5FC-41B6-8AC6-9797F8BF0949}" srcOrd="4" destOrd="0" presId="urn:microsoft.com/office/officeart/2008/layout/VerticalAccentList"/>
    <dgm:cxn modelId="{9D73A7CF-5180-45F0-A205-8797CE200978}" type="presParOf" srcId="{DC335447-607C-4819-8D42-68F68B5AF2EB}" destId="{18B06A66-1676-4CDA-84AB-E911F8A5F426}" srcOrd="5" destOrd="0" presId="urn:microsoft.com/office/officeart/2008/layout/VerticalAccentList"/>
    <dgm:cxn modelId="{76010128-FBC2-4870-892B-4690E099FA35}" type="presParOf" srcId="{DC335447-607C-4819-8D42-68F68B5AF2EB}" destId="{C107C398-D710-4FC5-AC5B-24AE9D25B964}" srcOrd="6" destOrd="0" presId="urn:microsoft.com/office/officeart/2008/layout/VerticalAccentList"/>
    <dgm:cxn modelId="{90E65214-6A0E-4125-BB7E-1A73F4334DB6}" type="presParOf" srcId="{DC335447-607C-4819-8D42-68F68B5AF2EB}" destId="{2F128880-3ACE-488B-847B-90422CF1C315}" srcOrd="7" destOrd="0" presId="urn:microsoft.com/office/officeart/2008/layout/VerticalAccentList"/>
    <dgm:cxn modelId="{A0421304-6C4E-4A37-8C09-B0EAC87A18F4}" type="presParOf" srcId="{03702640-F48D-45E8-9DDE-10C7047E80F3}" destId="{99E8DC56-D4C2-4C47-BE4D-C495F6CC3120}" srcOrd="2" destOrd="0" presId="urn:microsoft.com/office/officeart/2008/layout/VerticalAccentList"/>
    <dgm:cxn modelId="{308E6320-5A3A-4485-AE04-AE80BE338495}" type="presParOf" srcId="{03702640-F48D-45E8-9DDE-10C7047E80F3}" destId="{B87430F2-2996-469C-A4E6-BEF7E2E0C707}" srcOrd="3" destOrd="0" presId="urn:microsoft.com/office/officeart/2008/layout/VerticalAccentList"/>
    <dgm:cxn modelId="{C93B0195-7C86-4187-BD23-7635B0F0C1B2}" type="presParOf" srcId="{B87430F2-2996-469C-A4E6-BEF7E2E0C707}" destId="{64394C13-1847-4916-BAE0-08A68EEDE99F}" srcOrd="0" destOrd="0" presId="urn:microsoft.com/office/officeart/2008/layout/VerticalAccentList"/>
    <dgm:cxn modelId="{6035C41E-3138-41FE-A3B4-D1B8A4CC3532}" type="presParOf" srcId="{03702640-F48D-45E8-9DDE-10C7047E80F3}" destId="{BE5C7D28-D379-4625-A778-DA2260B6D505}" srcOrd="4" destOrd="0" presId="urn:microsoft.com/office/officeart/2008/layout/VerticalAccentList"/>
    <dgm:cxn modelId="{D5A26F58-2287-4841-9A27-D3D6F6CEE7A9}" type="presParOf" srcId="{BE5C7D28-D379-4625-A778-DA2260B6D505}" destId="{33E6DF1C-F770-459B-8191-EA42F3EDAC06}" srcOrd="0" destOrd="0" presId="urn:microsoft.com/office/officeart/2008/layout/VerticalAccentList"/>
    <dgm:cxn modelId="{1765FF7B-E873-4FEB-9D0A-E134624279A1}" type="presParOf" srcId="{BE5C7D28-D379-4625-A778-DA2260B6D505}" destId="{0F4E30CD-1702-474C-B43E-597B5A9FC89D}" srcOrd="1" destOrd="0" presId="urn:microsoft.com/office/officeart/2008/layout/VerticalAccentList"/>
    <dgm:cxn modelId="{78624F6B-6BCE-4540-A2B7-B2738110519E}" type="presParOf" srcId="{BE5C7D28-D379-4625-A778-DA2260B6D505}" destId="{43EEF81E-62AB-4359-9706-94F0785FBC79}" srcOrd="2" destOrd="0" presId="urn:microsoft.com/office/officeart/2008/layout/VerticalAccentList"/>
    <dgm:cxn modelId="{F071986B-78D3-4463-A817-808563C301D8}" type="presParOf" srcId="{BE5C7D28-D379-4625-A778-DA2260B6D505}" destId="{7AD7441E-5B8D-497D-BE5D-9D6A0FD48AD1}" srcOrd="3" destOrd="0" presId="urn:microsoft.com/office/officeart/2008/layout/VerticalAccentList"/>
    <dgm:cxn modelId="{18860F98-814A-487F-B6B7-7B7E9BCD80A1}" type="presParOf" srcId="{BE5C7D28-D379-4625-A778-DA2260B6D505}" destId="{174E04EB-187D-45B4-9148-3A567BA18A9B}" srcOrd="4" destOrd="0" presId="urn:microsoft.com/office/officeart/2008/layout/VerticalAccentList"/>
    <dgm:cxn modelId="{2C26135C-DC63-4698-9B01-9E55847E2295}" type="presParOf" srcId="{BE5C7D28-D379-4625-A778-DA2260B6D505}" destId="{B8C38A1A-80B2-4642-AB25-B2530584275E}" srcOrd="5" destOrd="0" presId="urn:microsoft.com/office/officeart/2008/layout/VerticalAccentList"/>
    <dgm:cxn modelId="{293F14C0-480D-42FC-AA51-989F99F0FCAD}" type="presParOf" srcId="{BE5C7D28-D379-4625-A778-DA2260B6D505}" destId="{FF8830DE-0BBD-41A5-A46E-2E5CDF749B6E}" srcOrd="6" destOrd="0" presId="urn:microsoft.com/office/officeart/2008/layout/VerticalAccentList"/>
    <dgm:cxn modelId="{8EEEFDF8-73F3-4E9E-8DBB-76784A25E35E}" type="presParOf" srcId="{BE5C7D28-D379-4625-A778-DA2260B6D505}" destId="{09CEAAD2-6ABD-47C8-BBE5-B1940B78D116}" srcOrd="7" destOrd="0" presId="urn:microsoft.com/office/officeart/2008/layout/VerticalAccentList"/>
    <dgm:cxn modelId="{BD26F0A2-F072-4304-834B-48F63E5551F6}" type="presParOf" srcId="{03702640-F48D-45E8-9DDE-10C7047E80F3}" destId="{78861640-0EDF-43BC-ABD2-790AB4AEBFF7}" srcOrd="5" destOrd="0" presId="urn:microsoft.com/office/officeart/2008/layout/VerticalAccentList"/>
    <dgm:cxn modelId="{2F7B9D33-FB37-44FA-BB20-EF4CEB049CD3}" type="presParOf" srcId="{03702640-F48D-45E8-9DDE-10C7047E80F3}" destId="{7C98FE12-619B-419C-BF48-529CAFED0591}" srcOrd="6" destOrd="0" presId="urn:microsoft.com/office/officeart/2008/layout/VerticalAccentList"/>
    <dgm:cxn modelId="{D4BC6A91-2106-4DEE-A594-B2CFA4B9826A}" type="presParOf" srcId="{7C98FE12-619B-419C-BF48-529CAFED0591}" destId="{5296A255-7521-4773-B93C-1790709865A5}" srcOrd="0" destOrd="0" presId="urn:microsoft.com/office/officeart/2008/layout/VerticalAccentList"/>
    <dgm:cxn modelId="{5941D800-08E6-4E02-9A97-4F70B11458B1}" type="presParOf" srcId="{03702640-F48D-45E8-9DDE-10C7047E80F3}" destId="{1B2514BA-7CD2-47FE-8101-168B031C8489}" srcOrd="7" destOrd="0" presId="urn:microsoft.com/office/officeart/2008/layout/VerticalAccentList"/>
    <dgm:cxn modelId="{547C694A-28BB-4810-B723-9CA598B23F3B}" type="presParOf" srcId="{1B2514BA-7CD2-47FE-8101-168B031C8489}" destId="{57E299EC-97AD-4AF2-B267-EDBF1230B7E6}" srcOrd="0" destOrd="0" presId="urn:microsoft.com/office/officeart/2008/layout/VerticalAccentList"/>
    <dgm:cxn modelId="{23487DDB-135C-4218-8CDC-03C9514D516B}" type="presParOf" srcId="{1B2514BA-7CD2-47FE-8101-168B031C8489}" destId="{0C607E4E-0C75-4703-971A-F40C441D0403}" srcOrd="1" destOrd="0" presId="urn:microsoft.com/office/officeart/2008/layout/VerticalAccentList"/>
    <dgm:cxn modelId="{F7044D25-CE93-454C-B34D-06385F39E94C}" type="presParOf" srcId="{1B2514BA-7CD2-47FE-8101-168B031C8489}" destId="{7E180B0A-1792-4716-B02E-0CE891C644B0}" srcOrd="2" destOrd="0" presId="urn:microsoft.com/office/officeart/2008/layout/VerticalAccentList"/>
    <dgm:cxn modelId="{995372F0-7C69-46F8-9BDD-4D8DA8663219}" type="presParOf" srcId="{1B2514BA-7CD2-47FE-8101-168B031C8489}" destId="{11C4260B-5AE0-4FCA-A062-EDE015B5A316}" srcOrd="3" destOrd="0" presId="urn:microsoft.com/office/officeart/2008/layout/VerticalAccentList"/>
    <dgm:cxn modelId="{41053F57-0636-4126-9E6E-89F947C56BCC}" type="presParOf" srcId="{1B2514BA-7CD2-47FE-8101-168B031C8489}" destId="{9A7E747D-9F14-494F-80FE-69BFDCDC83B0}" srcOrd="4" destOrd="0" presId="urn:microsoft.com/office/officeart/2008/layout/VerticalAccentList"/>
    <dgm:cxn modelId="{4946A761-CDED-4960-8761-BEC31CD0EC24}" type="presParOf" srcId="{1B2514BA-7CD2-47FE-8101-168B031C8489}" destId="{E8A56DD0-41B6-48C8-9532-99BF828E088B}" srcOrd="5" destOrd="0" presId="urn:microsoft.com/office/officeart/2008/layout/VerticalAccentList"/>
    <dgm:cxn modelId="{7597EBB9-93EA-443C-A219-EC19D99F7106}" type="presParOf" srcId="{1B2514BA-7CD2-47FE-8101-168B031C8489}" destId="{065322E6-F134-4726-819F-709C43175956}" srcOrd="6" destOrd="0" presId="urn:microsoft.com/office/officeart/2008/layout/VerticalAccentList"/>
    <dgm:cxn modelId="{39FAAE54-C8F2-43A8-99EB-4E92EBA77A1C}" type="presParOf" srcId="{1B2514BA-7CD2-47FE-8101-168B031C8489}" destId="{A3405CA8-1549-4309-BBBC-5627457AC422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92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3E1D4035-76E5-4B5B-BD19-144A9A4140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5829300" cy="242151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xmlns="" id="{78EBD20B-6A24-42C7-9B02-4293BC0BB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6362700" y="4436490"/>
            <a:ext cx="5829300" cy="2421510"/>
          </a:xfrm>
          <a:prstGeom prst="rect">
            <a:avLst/>
          </a:prstGeom>
        </p:spPr>
      </p:pic>
      <p:pic>
        <p:nvPicPr>
          <p:cNvPr id="8" name="Graphic 3">
            <a:hlinkClick r:id="rId4"/>
            <a:extLst>
              <a:ext uri="{FF2B5EF4-FFF2-40B4-BE49-F238E27FC236}">
                <a16:creationId xmlns:a16="http://schemas.microsoft.com/office/drawing/2014/main" xmlns="" id="{C88076D1-7ACC-479D-AFFC-3093FED4D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xmlns="" id="{220C3731-3674-4B4E-B0DB-663B1914213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61375AA-5667-416A-AE4D-42F91A8A2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" r="1" b="8"/>
          <a:stretch/>
        </p:blipFill>
        <p:spPr>
          <a:xfrm>
            <a:off x="7767014" y="89223"/>
            <a:ext cx="4424986" cy="3792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8A2706E-EEFD-4DA8-8333-88D61BC7CB8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64" y="2573489"/>
            <a:ext cx="2364888" cy="37930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64DF835-F277-4242-AE9A-7A9CE6852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t="8" r="10" b="8"/>
          <a:stretch/>
        </p:blipFill>
        <p:spPr>
          <a:xfrm>
            <a:off x="8361826" y="2976423"/>
            <a:ext cx="3830174" cy="37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8">
            <a:extLst>
              <a:ext uri="{FF2B5EF4-FFF2-40B4-BE49-F238E27FC236}">
                <a16:creationId xmlns:a16="http://schemas.microsoft.com/office/drawing/2014/main" xmlns="" id="{715AF43E-6063-4F68-80C9-7D82890608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39D14053-AD03-46F2-BB01-BBDF709C9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6878E8C8-604D-40C4-A5DF-150602AC729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A4C854C2-1409-4AEE-AE71-B2A438DAE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2C61DFBC-502D-4503-9524-0B7396A3A2F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9B1630D6-BFF2-40F8-914B-23F9B90DC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B28CA327-58F8-48C6-9DDC-62DDDB5BD27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3787FB4B-3DF8-419F-BAC5-105A55011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BCB872EF-7CA5-479F-9869-31E25F5B1D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29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D8FC675E-99BE-4D0B-8D44-790D9C49E3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1900" y="1110600"/>
            <a:ext cx="3488400" cy="4636800"/>
          </a:xfrm>
          <a:prstGeom prst="roundRect">
            <a:avLst>
              <a:gd name="adj" fmla="val 84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5A7EC9F-6298-4745-B71B-CB6A630AC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0192D2C4-1EFB-457C-9348-2BA103681D5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6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EBE7C74E-789C-4791-983E-E2FC0284A2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xmlns="" id="{6E143581-9427-4E7D-ADB1-83D1251988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6481" y="1933576"/>
            <a:ext cx="4857162" cy="2247122"/>
          </a:xfrm>
          <a:prstGeom prst="roundRect">
            <a:avLst>
              <a:gd name="adj" fmla="val 762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xmlns="" id="{76DB1473-C88B-4330-B50F-D0CA54EB2E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xmlns="" id="{C7ACE85B-DED0-4F38-B62D-544A933663AE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E0F54785-A4C9-434E-86C7-44F1C295C8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552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D97B67BD-677B-4E6C-8491-A8EA308FF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6295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D8548AF9-960E-4622-B63A-2F78929D95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0387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3229A546-D232-4204-A547-C36E3BAEDB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xmlns="" id="{788DF8C5-ADA8-4369-A643-59A6B0979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xmlns="" id="{BB6C69C5-B479-4FE6-9F4B-F746913402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D6928834-802E-45E2-B6A2-DFA5BF6C95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06531" y="2007008"/>
            <a:ext cx="4542519" cy="2843984"/>
          </a:xfrm>
          <a:prstGeom prst="roundRect">
            <a:avLst>
              <a:gd name="adj" fmla="val 46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BA9681D2-F059-4FCB-BD07-CE83FAC59A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D7531283-639C-4313-968A-4CB18BCAF00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9B77D731-801E-4CAC-BDA6-C8C1611342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400" y="3320862"/>
            <a:ext cx="10753200" cy="2817138"/>
          </a:xfrm>
          <a:prstGeom prst="roundRect">
            <a:avLst>
              <a:gd name="adj" fmla="val 72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B859BAEC-F807-4778-88F4-1B2B15AEC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F392B974-5071-4010-9ECD-C38F9AC50B1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18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1">
            <a:extLst>
              <a:ext uri="{FF2B5EF4-FFF2-40B4-BE49-F238E27FC236}">
                <a16:creationId xmlns:a16="http://schemas.microsoft.com/office/drawing/2014/main" xmlns="" id="{004AA469-AACC-4651-B587-7E2A26281B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AF59BA20-DC85-466D-9C75-7B07E5C2B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3A2F38C3-1541-443D-B0E5-4AF803D6E9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2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xmlns="" id="{1628A500-E7FF-4439-8FD1-40F56EF8BB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D8F962E-0637-4D45-B71E-6AAE98849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132337F2-5EAC-4FD7-85A8-A5ACBAE2588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28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래픽 36">
            <a:extLst>
              <a:ext uri="{FF2B5EF4-FFF2-40B4-BE49-F238E27FC236}">
                <a16:creationId xmlns:a16="http://schemas.microsoft.com/office/drawing/2014/main" xmlns="" id="{37B77F28-5549-402A-AE85-0463D19625F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" y="1"/>
            <a:ext cx="3424141" cy="1422399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xmlns="" id="{EEA75BA8-1078-4420-9E6F-2A1F2FD3722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 flipV="1">
            <a:off x="8767859" y="5435601"/>
            <a:ext cx="3424141" cy="14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87" r:id="rId11"/>
    <p:sldLayoutId id="2147483664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59" y="1500663"/>
            <a:ext cx="6338941" cy="4867707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xmlns="" id="{88C13D9B-ABD9-4D08-8638-C0405C9EBECC}"/>
              </a:ext>
            </a:extLst>
          </p:cNvPr>
          <p:cNvSpPr txBox="1"/>
          <p:nvPr/>
        </p:nvSpPr>
        <p:spPr>
          <a:xfrm>
            <a:off x="3890708" y="341852"/>
            <a:ext cx="551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ko-KR" sz="3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 de stage</a:t>
            </a:r>
            <a:endParaRPr lang="ko-KR" altLang="en-US" sz="3600" dirty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7" y="0"/>
            <a:ext cx="1488374" cy="133003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221" y="28570"/>
            <a:ext cx="1305072" cy="959613"/>
          </a:xfrm>
          <a:prstGeom prst="rect">
            <a:avLst/>
          </a:prstGeom>
        </p:spPr>
      </p:pic>
      <p:sp>
        <p:nvSpPr>
          <p:cNvPr id="26" name="TextBox 4">
            <a:extLst>
              <a:ext uri="{FF2B5EF4-FFF2-40B4-BE49-F238E27FC236}">
                <a16:creationId xmlns:a16="http://schemas.microsoft.com/office/drawing/2014/main" xmlns="" id="{783D11CE-07B6-4C7B-BE6D-1988264FF5E8}"/>
              </a:ext>
            </a:extLst>
          </p:cNvPr>
          <p:cNvSpPr txBox="1"/>
          <p:nvPr/>
        </p:nvSpPr>
        <p:spPr>
          <a:xfrm>
            <a:off x="2757056" y="1085165"/>
            <a:ext cx="7069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Développement de site e-commerce</a:t>
            </a:r>
          </a:p>
          <a:p>
            <a:endParaRPr lang="ko-KR" altLang="en-US" sz="2000" dirty="0">
              <a:solidFill>
                <a:srgbClr val="020E50"/>
              </a:solidFill>
              <a:cs typeface="Arial" panose="020B0604020202020204" pitchFamily="34" charset="0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xmlns="" id="{D49EC1A6-E453-4218-A43D-D41795C6FDDD}"/>
              </a:ext>
            </a:extLst>
          </p:cNvPr>
          <p:cNvSpPr txBox="1"/>
          <p:nvPr/>
        </p:nvSpPr>
        <p:spPr>
          <a:xfrm>
            <a:off x="1369179" y="2757271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020E50"/>
                </a:solidFill>
              </a:defRPr>
            </a:lvl1pPr>
          </a:lstStyle>
          <a:p>
            <a:r>
              <a:rPr lang="en-AU" altLang="ko-KR" dirty="0">
                <a:latin typeface="Arial" panose="020B0604020202020204" pitchFamily="34" charset="0"/>
                <a:cs typeface="Arial" panose="020B0604020202020204" pitchFamily="34" charset="0"/>
              </a:rPr>
              <a:t>Soutenu par :</a:t>
            </a:r>
          </a:p>
          <a:p>
            <a:r>
              <a:rPr lang="en-AU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-AHRRAM Nouhaila  </a:t>
            </a:r>
          </a:p>
          <a:p>
            <a:r>
              <a:rPr lang="en-AU" altLang="ko-KR" dirty="0">
                <a:latin typeface="Arial" panose="020B0604020202020204" pitchFamily="34" charset="0"/>
                <a:cs typeface="Arial" panose="020B0604020202020204" pitchFamily="34" charset="0"/>
              </a:rPr>
              <a:t>         -LOUAHABI Nihad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xmlns="" id="{D49EC1A6-E453-4218-A43D-D41795C6FDDD}"/>
              </a:ext>
            </a:extLst>
          </p:cNvPr>
          <p:cNvSpPr txBox="1"/>
          <p:nvPr/>
        </p:nvSpPr>
        <p:spPr>
          <a:xfrm>
            <a:off x="1369179" y="4092813"/>
            <a:ext cx="418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Encadré par :</a:t>
            </a:r>
            <a:endParaRPr lang="en-AU" altLang="ko-KR" dirty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altLang="ko-KR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</a:t>
            </a:r>
            <a:r>
              <a:rPr lang="fr-FR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fr-FR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RAHMOUNI </a:t>
            </a:r>
            <a:r>
              <a:rPr lang="fr-FR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Oussama</a:t>
            </a:r>
            <a:r>
              <a:rPr lang="en-AU" altLang="ko-KR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ko-KR" altLang="en-US" dirty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xmlns="" id="{D49EC1A6-E453-4218-A43D-D41795C6FDDD}"/>
              </a:ext>
            </a:extLst>
          </p:cNvPr>
          <p:cNvSpPr txBox="1"/>
          <p:nvPr/>
        </p:nvSpPr>
        <p:spPr>
          <a:xfrm>
            <a:off x="3629025" y="6457890"/>
            <a:ext cx="5033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ko-KR" dirty="0" smtClean="0">
                <a:solidFill>
                  <a:srgbClr val="020E50"/>
                </a:solidFill>
              </a:rPr>
              <a:t>        L’ann</a:t>
            </a:r>
            <a:r>
              <a:rPr lang="en-AU" altLang="ko-KR" sz="2000" dirty="0" smtClean="0">
                <a:solidFill>
                  <a:srgbClr val="020E50"/>
                </a:solidFill>
              </a:rPr>
              <a:t>é</a:t>
            </a:r>
            <a:r>
              <a:rPr lang="en-AU" altLang="ko-KR" dirty="0" smtClean="0">
                <a:solidFill>
                  <a:srgbClr val="020E50"/>
                </a:solidFill>
              </a:rPr>
              <a:t>e de formation 2022-2023</a:t>
            </a:r>
            <a:endParaRPr lang="ko-KR" altLang="en-US" dirty="0">
              <a:solidFill>
                <a:srgbClr val="020E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81563" y="1619629"/>
            <a:ext cx="2891838" cy="4340993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Catalogue de produits :</a:t>
            </a:r>
          </a:p>
          <a:p>
            <a:pPr algn="ctr"/>
            <a:endParaRPr lang="fr-FR" sz="2400" b="1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site web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offre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catalogue </a:t>
            </a:r>
            <a:endParaRPr lang="fr-F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 de produits, 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avec des descriptions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détaillées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des 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attrayantes et des informations sur la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disponibilité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stocks.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utilisateurs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peuvent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facilement parcourir et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rechercher les articles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qu'ils souhaitent acheter.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327535" y="1693333"/>
            <a:ext cx="3115599" cy="4267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fr-FR" sz="20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ervice client </a:t>
            </a:r>
            <a:endParaRPr lang="fr-FR" sz="2000" b="1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et </a:t>
            </a:r>
            <a:r>
              <a:rPr lang="fr-FR" sz="20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support : </a:t>
            </a:r>
            <a:endParaRPr lang="fr-FR" sz="2400" b="1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site web offre un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clientèle efficace pour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répondre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questions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résoudre les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problèmes ou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traiter les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retours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les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remboursements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Les utilisateurs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peuvent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contacter le support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directement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site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384001" y="1693333"/>
            <a:ext cx="2658399" cy="4333537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Inscription et </a:t>
            </a:r>
            <a:endParaRPr lang="fr-FR" sz="2000" b="1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connexion </a:t>
            </a:r>
            <a:r>
              <a:rPr lang="fr-FR" sz="20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des </a:t>
            </a:r>
            <a:endParaRPr lang="fr-FR" sz="2000" b="1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utilisateur</a:t>
            </a:r>
            <a:r>
              <a:rPr lang="fr-FR" sz="20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: </a:t>
            </a:r>
          </a:p>
          <a:p>
            <a:endParaRPr lang="fr-FR" sz="2400" b="1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utilisateurs peuvent  s'inscrire et se 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connecter à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web 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afin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d'accéder aux 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fonctionnalités de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celle-ci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9277292" y="1752600"/>
            <a:ext cx="2821574" cy="42742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Gestion du panier :</a:t>
            </a:r>
          </a:p>
          <a:p>
            <a:pPr algn="ctr"/>
            <a:endParaRPr lang="fr-FR" b="1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b="1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utilisateurs 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peuvent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facilement </a:t>
            </a:r>
          </a:p>
          <a:p>
            <a:pPr algn="ctr"/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ajouter, supprimer 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modifier les 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Produit dans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leur panier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peuvent </a:t>
            </a:r>
          </a:p>
          <a:p>
            <a:pPr algn="ctr"/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ajuster les quantités, </a:t>
            </a:r>
          </a:p>
          <a:p>
            <a:pPr algn="ctr"/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Supprimer des 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produits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affiche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total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produits dans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Panier.</a:t>
            </a:r>
            <a:endParaRPr lang="fr-FR" sz="1600" dirty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xmlns="" id="{F27F5835-FA4E-4198-A1BA-AF590D243236}"/>
              </a:ext>
            </a:extLst>
          </p:cNvPr>
          <p:cNvSpPr txBox="1"/>
          <p:nvPr/>
        </p:nvSpPr>
        <p:spPr>
          <a:xfrm>
            <a:off x="1245223" y="173079"/>
            <a:ext cx="9575954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Les fonctionnalités principales de </a:t>
            </a:r>
            <a:r>
              <a:rPr lang="fr-FR" sz="4400" dirty="0" smtClean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site web: </a:t>
            </a:r>
            <a:endParaRPr lang="ko-KR" altLang="en-US" sz="4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7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eur droit 13"/>
          <p:cNvCxnSpPr/>
          <p:nvPr/>
        </p:nvCxnSpPr>
        <p:spPr>
          <a:xfrm>
            <a:off x="2305052" y="3524663"/>
            <a:ext cx="7940660" cy="0"/>
          </a:xfrm>
          <a:prstGeom prst="line">
            <a:avLst/>
          </a:prstGeom>
          <a:ln w="66675" cmpd="dbl">
            <a:solidFill>
              <a:srgbClr val="020E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>
          <a:xfrm>
            <a:off x="9187915" y="3275687"/>
            <a:ext cx="458115" cy="4581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fr-FR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6084497" y="3275688"/>
            <a:ext cx="458115" cy="4581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fr-FR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2981079" y="3275686"/>
            <a:ext cx="458115" cy="4581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FR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6313554" y="2865858"/>
            <a:ext cx="4119" cy="415597"/>
          </a:xfrm>
          <a:prstGeom prst="line">
            <a:avLst/>
          </a:prstGeom>
          <a:ln w="66675" cmpd="dbl">
            <a:solidFill>
              <a:srgbClr val="020E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3206017" y="3733801"/>
            <a:ext cx="4119" cy="415597"/>
          </a:xfrm>
          <a:prstGeom prst="line">
            <a:avLst/>
          </a:prstGeom>
          <a:ln w="66675" cmpd="dbl">
            <a:solidFill>
              <a:srgbClr val="020E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9412854" y="3733800"/>
            <a:ext cx="4119" cy="415597"/>
          </a:xfrm>
          <a:prstGeom prst="line">
            <a:avLst/>
          </a:prstGeom>
          <a:ln w="66675" cmpd="dbl">
            <a:solidFill>
              <a:srgbClr val="020E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264321" y="4149397"/>
            <a:ext cx="388339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Entreprises de logement et de </a:t>
            </a:r>
          </a:p>
          <a:p>
            <a:pPr algn="ctr"/>
            <a:r>
              <a:rPr lang="fr-FR" sz="2000" b="1" dirty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location : 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entreprises qui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fournissent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logements meublés ou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locations de vacances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peuvent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acheter des rideaux et des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textiles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équiper leurs propriétés 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offrir un environnement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confortable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leurs clients.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321481" y="1173086"/>
            <a:ext cx="39841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Propriétaires de maisons </a:t>
            </a:r>
            <a:r>
              <a:rPr lang="fr-FR" sz="2000" b="1" dirty="0" smtClean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:</a:t>
            </a:r>
          </a:p>
          <a:p>
            <a:pPr algn="ctr"/>
            <a:r>
              <a:rPr lang="fr-FR" sz="1600" b="1" dirty="0" smtClean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propriétaires qui cherchent à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décorer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 à améliorer leur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maison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sont 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utilisateurs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potentiels 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rideaux et 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tusses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leur espace de vie</a:t>
            </a:r>
            <a:r>
              <a:rPr lang="fr-FR" sz="1600" dirty="0">
                <a:solidFill>
                  <a:srgbClr val="020E50"/>
                </a:solidFill>
              </a:rPr>
              <a:t>.</a:t>
            </a:r>
            <a:endParaRPr lang="fr-FR" sz="1400" dirty="0">
              <a:solidFill>
                <a:srgbClr val="020E5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488778" y="4183470"/>
            <a:ext cx="384815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Décorateurs d'intérieur : 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professionnels de la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décoration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d'intérieur, tels que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designers ou les décorateurs, recherchent des rideaux et des textiles pour compléter leurs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décoration</a:t>
            </a:r>
            <a:endParaRPr lang="fr-FR" sz="1400" dirty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58">
            <a:extLst>
              <a:ext uri="{FF2B5EF4-FFF2-40B4-BE49-F238E27FC236}">
                <a16:creationId xmlns:a16="http://schemas.microsoft.com/office/drawing/2014/main" xmlns="" id="{F27F5835-FA4E-4198-A1BA-AF590D243236}"/>
              </a:ext>
            </a:extLst>
          </p:cNvPr>
          <p:cNvSpPr txBox="1"/>
          <p:nvPr/>
        </p:nvSpPr>
        <p:spPr>
          <a:xfrm>
            <a:off x="2349500" y="279156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Liste des utilisateurs : </a:t>
            </a:r>
            <a:endParaRPr lang="ko-KR" altLang="en-US" sz="4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4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FE6170C-3BA8-4C1A-8D00-0300E13488FD}"/>
              </a:ext>
            </a:extLst>
          </p:cNvPr>
          <p:cNvSpPr txBox="1"/>
          <p:nvPr/>
        </p:nvSpPr>
        <p:spPr>
          <a:xfrm>
            <a:off x="770467" y="317840"/>
            <a:ext cx="11167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4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Données démographiques du </a:t>
            </a:r>
            <a:r>
              <a:rPr lang="fr-FR" altLang="ko-KR" sz="4400" dirty="0" smtClean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public:</a:t>
            </a:r>
            <a:endParaRPr lang="ko-KR" altLang="en-US" sz="4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xmlns="" id="{8D310BD1-B6F8-4588-87F7-3DC5B2A17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222" y="4162425"/>
            <a:ext cx="609600" cy="66675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2BA7F742-0BE3-41D9-B3FA-6AD38BE0E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8898" y="4200525"/>
            <a:ext cx="657225" cy="6286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A05CBE2-BEC8-4625-81E4-D4D8E8851DBF}"/>
              </a:ext>
            </a:extLst>
          </p:cNvPr>
          <p:cNvSpPr/>
          <p:nvPr/>
        </p:nvSpPr>
        <p:spPr>
          <a:xfrm>
            <a:off x="2043448" y="1979201"/>
            <a:ext cx="223645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ko-KR" altLang="en-US" dirty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9D56163-A00B-4951-B128-A821E03ADA98}"/>
              </a:ext>
            </a:extLst>
          </p:cNvPr>
          <p:cNvSpPr/>
          <p:nvPr/>
        </p:nvSpPr>
        <p:spPr>
          <a:xfrm>
            <a:off x="7734301" y="1979201"/>
            <a:ext cx="223645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endParaRPr lang="ko-KR" altLang="en-US" dirty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5C5455C-484C-42B3-8441-B4668B8CA53E}"/>
              </a:ext>
            </a:extLst>
          </p:cNvPr>
          <p:cNvCxnSpPr>
            <a:cxnSpLocks/>
          </p:cNvCxnSpPr>
          <p:nvPr/>
        </p:nvCxnSpPr>
        <p:spPr>
          <a:xfrm>
            <a:off x="6096000" y="2567902"/>
            <a:ext cx="0" cy="3540798"/>
          </a:xfrm>
          <a:prstGeom prst="line">
            <a:avLst/>
          </a:prstGeom>
          <a:ln w="9525" cap="rnd">
            <a:solidFill>
              <a:schemeClr val="bg1">
                <a:lumMod val="8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AA75205A-68D8-4D34-B533-4F871FC92D47}"/>
              </a:ext>
            </a:extLst>
          </p:cNvPr>
          <p:cNvSpPr/>
          <p:nvPr/>
        </p:nvSpPr>
        <p:spPr>
          <a:xfrm>
            <a:off x="939801" y="2923269"/>
            <a:ext cx="4368800" cy="458254"/>
          </a:xfrm>
          <a:prstGeom prst="roundRect">
            <a:avLst>
              <a:gd name="adj" fmla="val 50000"/>
            </a:avLst>
          </a:prstGeom>
          <a:solidFill>
            <a:srgbClr val="020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 smtClean="0">
                <a:solidFill>
                  <a:schemeClr val="bg1"/>
                </a:solidFill>
              </a:rPr>
              <a:t>67%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E76DF162-7767-495F-AE82-2676F8C64464}"/>
              </a:ext>
            </a:extLst>
          </p:cNvPr>
          <p:cNvSpPr/>
          <p:nvPr/>
        </p:nvSpPr>
        <p:spPr>
          <a:xfrm>
            <a:off x="939801" y="2923269"/>
            <a:ext cx="1544926" cy="458254"/>
          </a:xfrm>
          <a:prstGeom prst="roundRect">
            <a:avLst>
              <a:gd name="adj" fmla="val 50000"/>
            </a:avLst>
          </a:prstGeom>
          <a:solidFill>
            <a:srgbClr val="234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 smtClean="0">
                <a:solidFill>
                  <a:schemeClr val="bg1"/>
                </a:solidFill>
              </a:rPr>
              <a:t>33%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F341CA-AA06-480E-A683-B7AF5DE09EF9}"/>
              </a:ext>
            </a:extLst>
          </p:cNvPr>
          <p:cNvSpPr txBox="1"/>
          <p:nvPr/>
        </p:nvSpPr>
        <p:spPr>
          <a:xfrm>
            <a:off x="1394073" y="5042884"/>
            <a:ext cx="143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Femme</a:t>
            </a:r>
          </a:p>
          <a:p>
            <a:pPr algn="ctr"/>
            <a:r>
              <a:rPr lang="en-US" altLang="ko-KR" sz="2000" dirty="0" smtClean="0">
                <a:solidFill>
                  <a:srgbClr val="020E50"/>
                </a:solidFill>
              </a:rPr>
              <a:t>33%</a:t>
            </a:r>
            <a:endParaRPr lang="en-US" altLang="ko-KR" sz="2000" dirty="0">
              <a:solidFill>
                <a:srgbClr val="020E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F06C2A1-65E9-44E7-B84F-2602EA58A815}"/>
              </a:ext>
            </a:extLst>
          </p:cNvPr>
          <p:cNvSpPr txBox="1"/>
          <p:nvPr/>
        </p:nvSpPr>
        <p:spPr>
          <a:xfrm>
            <a:off x="3449562" y="5042884"/>
            <a:ext cx="143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Homme</a:t>
            </a:r>
            <a:endParaRPr lang="en-US" altLang="ko-KR" sz="2000" dirty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000" dirty="0" smtClean="0">
                <a:solidFill>
                  <a:srgbClr val="020E50"/>
                </a:solidFill>
              </a:rPr>
              <a:t>67%</a:t>
            </a:r>
            <a:endParaRPr lang="en-US" altLang="ko-KR" sz="2000" dirty="0">
              <a:solidFill>
                <a:srgbClr val="020E5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170C6F86-36CF-412F-8216-E6BA076AB106}"/>
              </a:ext>
            </a:extLst>
          </p:cNvPr>
          <p:cNvSpPr/>
          <p:nvPr/>
        </p:nvSpPr>
        <p:spPr>
          <a:xfrm>
            <a:off x="6883401" y="2923269"/>
            <a:ext cx="4368800" cy="45825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13785373-752D-4161-9189-8C156998C9AB}"/>
              </a:ext>
            </a:extLst>
          </p:cNvPr>
          <p:cNvSpPr/>
          <p:nvPr/>
        </p:nvSpPr>
        <p:spPr>
          <a:xfrm>
            <a:off x="6883401" y="2923269"/>
            <a:ext cx="2380343" cy="458254"/>
          </a:xfrm>
          <a:prstGeom prst="roundRect">
            <a:avLst>
              <a:gd name="adj" fmla="val 50000"/>
            </a:avLst>
          </a:prstGeom>
          <a:solidFill>
            <a:srgbClr val="234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20-35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C809C54E-F099-4918-B16F-FE611C928820}"/>
              </a:ext>
            </a:extLst>
          </p:cNvPr>
          <p:cNvSpPr/>
          <p:nvPr/>
        </p:nvSpPr>
        <p:spPr>
          <a:xfrm>
            <a:off x="6883401" y="3928953"/>
            <a:ext cx="4368800" cy="45825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5FF89873-E2E5-4394-83AF-A3AABFFD1A2C}"/>
              </a:ext>
            </a:extLst>
          </p:cNvPr>
          <p:cNvSpPr/>
          <p:nvPr/>
        </p:nvSpPr>
        <p:spPr>
          <a:xfrm>
            <a:off x="6883402" y="3928953"/>
            <a:ext cx="1001486" cy="458254"/>
          </a:xfrm>
          <a:prstGeom prst="roundRect">
            <a:avLst>
              <a:gd name="adj" fmla="val 50000"/>
            </a:avLst>
          </a:prstGeom>
          <a:solidFill>
            <a:srgbClr val="234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35-50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CB28E284-2FA9-4287-A99A-914B6C3165DA}"/>
              </a:ext>
            </a:extLst>
          </p:cNvPr>
          <p:cNvSpPr/>
          <p:nvPr/>
        </p:nvSpPr>
        <p:spPr>
          <a:xfrm>
            <a:off x="6883401" y="4934637"/>
            <a:ext cx="4368800" cy="45825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>
              <a:solidFill>
                <a:srgbClr val="5177A4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AFDEC98F-D393-4D6B-882B-DBBF851EFE4C}"/>
              </a:ext>
            </a:extLst>
          </p:cNvPr>
          <p:cNvSpPr/>
          <p:nvPr/>
        </p:nvSpPr>
        <p:spPr>
          <a:xfrm>
            <a:off x="6883401" y="4934637"/>
            <a:ext cx="1001487" cy="458254"/>
          </a:xfrm>
          <a:prstGeom prst="roundRect">
            <a:avLst>
              <a:gd name="adj" fmla="val 50000"/>
            </a:avLst>
          </a:prstGeom>
          <a:solidFill>
            <a:srgbClr val="234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50-65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6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8">
            <a:extLst>
              <a:ext uri="{FF2B5EF4-FFF2-40B4-BE49-F238E27FC236}">
                <a16:creationId xmlns:a16="http://schemas.microsoft.com/office/drawing/2014/main" xmlns="" id="{F27F5835-FA4E-4198-A1BA-AF590D243236}"/>
              </a:ext>
            </a:extLst>
          </p:cNvPr>
          <p:cNvSpPr txBox="1"/>
          <p:nvPr/>
        </p:nvSpPr>
        <p:spPr>
          <a:xfrm>
            <a:off x="2349500" y="2524317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Analyse et </a:t>
            </a:r>
            <a:r>
              <a:rPr lang="fr-FR" sz="4400" dirty="0" smtClean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Conception:</a:t>
            </a:r>
            <a:endParaRPr lang="ko-KR" altLang="en-US" sz="4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39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1054" y="313352"/>
            <a:ext cx="54232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Diagramme des cas d'utilisation</a:t>
            </a:r>
            <a:r>
              <a:rPr lang="fr-FR" dirty="0">
                <a:solidFill>
                  <a:srgbClr val="020E50"/>
                </a:solidFill>
              </a:rPr>
              <a:t>.</a:t>
            </a:r>
          </a:p>
        </p:txBody>
      </p:sp>
      <p:pic>
        <p:nvPicPr>
          <p:cNvPr id="3" name="Imag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27" y="1019239"/>
            <a:ext cx="8991600" cy="58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5554" y="114386"/>
            <a:ext cx="3778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Diagramme de </a:t>
            </a:r>
            <a:r>
              <a:rPr lang="fr-FR" sz="2400" dirty="0" smtClean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classe: </a:t>
            </a:r>
            <a:endParaRPr lang="fr-FR" sz="2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1" y="1047114"/>
            <a:ext cx="8483600" cy="51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1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5554" y="114386"/>
            <a:ext cx="41569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Diagramme de </a:t>
            </a:r>
            <a:r>
              <a:rPr lang="fr-FR" sz="2400" dirty="0" smtClean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séquence :</a:t>
            </a:r>
            <a:endParaRPr lang="fr-FR" sz="2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88957" y="885070"/>
            <a:ext cx="214917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Authentification</a:t>
            </a:r>
            <a:r>
              <a:rPr lang="fr-FR" b="1" dirty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02" y="1291552"/>
            <a:ext cx="5974398" cy="51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9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5554" y="114386"/>
            <a:ext cx="41937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Diagramme de </a:t>
            </a:r>
            <a:r>
              <a:rPr lang="fr-FR" sz="2400" dirty="0" smtClean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séquence:</a:t>
            </a:r>
            <a:r>
              <a:rPr lang="fr-FR" sz="3200" dirty="0" smtClean="0">
                <a:solidFill>
                  <a:srgbClr val="020E50"/>
                </a:solidFill>
              </a:rPr>
              <a:t> </a:t>
            </a:r>
            <a:endParaRPr lang="fr-FR" dirty="0">
              <a:solidFill>
                <a:srgbClr val="020E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88957" y="885070"/>
            <a:ext cx="2294218" cy="754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20E50"/>
                </a:solidFill>
              </a:rPr>
              <a:t>Ajouter Produit</a:t>
            </a:r>
            <a:r>
              <a:rPr lang="fr-FR" b="1" dirty="0"/>
              <a:t> :</a:t>
            </a:r>
            <a:endParaRPr lang="fr-FR" dirty="0"/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1256030"/>
            <a:ext cx="6210300" cy="54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8">
            <a:extLst>
              <a:ext uri="{FF2B5EF4-FFF2-40B4-BE49-F238E27FC236}">
                <a16:creationId xmlns:a16="http://schemas.microsoft.com/office/drawing/2014/main" xmlns="" id="{F27F5835-FA4E-4198-A1BA-AF590D243236}"/>
              </a:ext>
            </a:extLst>
          </p:cNvPr>
          <p:cNvSpPr txBox="1"/>
          <p:nvPr/>
        </p:nvSpPr>
        <p:spPr>
          <a:xfrm>
            <a:off x="2349500" y="2524317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Réalisation:</a:t>
            </a:r>
            <a:endParaRPr lang="ko-KR" altLang="en-US" sz="4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3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88068" y="442377"/>
            <a:ext cx="9382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Technologies et Framework </a:t>
            </a:r>
            <a:r>
              <a:rPr lang="fr-FR" sz="3600" dirty="0" smtClean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utilisées</a:t>
            </a:r>
            <a:r>
              <a:rPr lang="fr-FR" sz="36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68" y="1477958"/>
            <a:ext cx="2717800" cy="1528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68" y="4042302"/>
            <a:ext cx="2717800" cy="1431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16" y="1507817"/>
            <a:ext cx="2896433" cy="1498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33" y="3994350"/>
            <a:ext cx="2835916" cy="1641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3">
            <a:extLst>
              <a:ext uri="{FF2B5EF4-FFF2-40B4-BE49-F238E27FC236}">
                <a16:creationId xmlns:a16="http://schemas.microsoft.com/office/drawing/2014/main" xmlns="" id="{88C13D9B-ABD9-4D08-8638-C0405C9EBECC}"/>
              </a:ext>
            </a:extLst>
          </p:cNvPr>
          <p:cNvSpPr txBox="1"/>
          <p:nvPr/>
        </p:nvSpPr>
        <p:spPr>
          <a:xfrm>
            <a:off x="3384773" y="245346"/>
            <a:ext cx="5516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ko-KR" sz="4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Plan:</a:t>
            </a:r>
            <a:endParaRPr lang="ko-KR" altLang="en-US" sz="4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98600" y="1718733"/>
            <a:ext cx="8432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ahnschrift Light" panose="020B0502040204020203" pitchFamily="34" charset="0"/>
              </a:rPr>
              <a:t>Introduction .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ahnschrift Light" panose="020B0502040204020203" pitchFamily="34" charset="0"/>
              </a:rPr>
              <a:t>Contexte général du projet.</a:t>
            </a:r>
          </a:p>
          <a:p>
            <a:pPr marL="742950" lvl="1" indent="-285750">
              <a:buClr>
                <a:srgbClr val="2345C6"/>
              </a:buClr>
              <a:buFont typeface="Wingdings" panose="05000000000000000000" pitchFamily="2" charset="2"/>
              <a:buChar char="Ø"/>
            </a:pPr>
            <a:r>
              <a:rPr lang="fr-FR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Présentation de l’entreprise</a:t>
            </a:r>
          </a:p>
          <a:p>
            <a:pPr marL="742950" lvl="1" indent="-285750">
              <a:buClr>
                <a:srgbClr val="2345C6"/>
              </a:buClr>
              <a:buFont typeface="Wingdings" panose="05000000000000000000" pitchFamily="2" charset="2"/>
              <a:buChar char="Ø"/>
            </a:pPr>
            <a:r>
              <a:rPr lang="fr-FR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Benchmarking </a:t>
            </a:r>
            <a:endParaRPr lang="fr-FR" sz="2400" dirty="0" smtClean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742950" lvl="1" indent="-285750">
              <a:buClr>
                <a:srgbClr val="2345C6"/>
              </a:buClr>
              <a:buFont typeface="Wingdings" panose="05000000000000000000" pitchFamily="2" charset="2"/>
              <a:buChar char="Ø"/>
            </a:pPr>
            <a:r>
              <a:rPr lang="fr-FR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Les fonctionnalités principales de site web.</a:t>
            </a:r>
          </a:p>
          <a:p>
            <a:pPr marL="742950" lvl="1" indent="-285750">
              <a:buClr>
                <a:srgbClr val="2345C6"/>
              </a:buClr>
              <a:buFont typeface="Wingdings" panose="05000000000000000000" pitchFamily="2" charset="2"/>
              <a:buChar char="Ø"/>
            </a:pPr>
            <a:r>
              <a:rPr lang="fr-FR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Liste des utilisateurs .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latin typeface="Bahnschrift Light" panose="020B0502040204020203" pitchFamily="34" charset="0"/>
              </a:rPr>
              <a:t>Analyse et Conception.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latin typeface="Bahnschrift Light" panose="020B0502040204020203" pitchFamily="34" charset="0"/>
              </a:rPr>
              <a:t>Réalisation:</a:t>
            </a:r>
          </a:p>
          <a:p>
            <a:pPr marL="742950" lvl="1" indent="-285750">
              <a:buClr>
                <a:srgbClr val="2345C6"/>
              </a:buClr>
              <a:buFont typeface="Wingdings" panose="05000000000000000000" pitchFamily="2" charset="2"/>
              <a:buChar char="Ø"/>
            </a:pPr>
            <a:r>
              <a:rPr lang="fr-FR" sz="2400" dirty="0">
                <a:latin typeface="Bahnschrift Light" panose="020B0502040204020203" pitchFamily="34" charset="0"/>
              </a:rPr>
              <a:t>	</a:t>
            </a:r>
            <a:r>
              <a:rPr lang="fr-FR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Les Technologies et Framework utiliser.</a:t>
            </a:r>
          </a:p>
          <a:p>
            <a:pPr marL="742950" lvl="1" indent="-285750">
              <a:buClr>
                <a:srgbClr val="2345C6"/>
              </a:buClr>
              <a:buFont typeface="Wingdings" panose="05000000000000000000" pitchFamily="2" charset="2"/>
              <a:buChar char="Ø"/>
            </a:pPr>
            <a:r>
              <a:rPr lang="fr-FR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	Démonstration.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v"/>
            </a:pPr>
            <a:r>
              <a:rPr lang="fr-FR" sz="2400" dirty="0" smtClean="0">
                <a:latin typeface="Bahnschrift Light" panose="020B0502040204020203" pitchFamily="34" charset="0"/>
              </a:rPr>
              <a:t>Conclusion.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25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36168" y="486321"/>
            <a:ext cx="3919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Démonstration: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18" y="1072846"/>
            <a:ext cx="7298267" cy="47119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42448" y="2761997"/>
            <a:ext cx="191110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S’inscrire: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25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60" y="401684"/>
            <a:ext cx="5393267" cy="57427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2448" y="2761997"/>
            <a:ext cx="205761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Connexion: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40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57" y="822815"/>
            <a:ext cx="6893085" cy="56390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81386" y="201677"/>
            <a:ext cx="189430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D’accueil: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34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528518"/>
            <a:ext cx="5926666" cy="54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8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34" y="361907"/>
            <a:ext cx="6214532" cy="577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62" y="244325"/>
            <a:ext cx="4937238" cy="58105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2448" y="2761997"/>
            <a:ext cx="214937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About nous: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21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80" y="254000"/>
            <a:ext cx="6093953" cy="57833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2448" y="2761997"/>
            <a:ext cx="250607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Contacter-nous: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3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71" y="232684"/>
            <a:ext cx="5183830" cy="58168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2448" y="2761997"/>
            <a:ext cx="192014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Boutique: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8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5" y="293009"/>
            <a:ext cx="5302365" cy="57978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2448" y="2761997"/>
            <a:ext cx="246170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Détails produit: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3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435" y="173417"/>
            <a:ext cx="5522498" cy="58168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2448" y="2761997"/>
            <a:ext cx="1777794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</a:t>
            </a:r>
            <a:r>
              <a:rPr lang="fr-FR" b="1" dirty="0" err="1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Pannier</a:t>
            </a: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28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61941D-4124-4F25-94EC-2E7D830787AA}"/>
              </a:ext>
            </a:extLst>
          </p:cNvPr>
          <p:cNvSpPr txBox="1"/>
          <p:nvPr/>
        </p:nvSpPr>
        <p:spPr>
          <a:xfrm>
            <a:off x="3005850" y="506364"/>
            <a:ext cx="6151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rgbClr val="020E5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fr-FR" sz="4400" dirty="0">
                <a:latin typeface="Algerian" panose="04020705040A02060702" pitchFamily="82" charset="0"/>
              </a:rPr>
              <a:t>Introduction </a:t>
            </a:r>
            <a:r>
              <a:rPr lang="en-US" sz="4400" dirty="0">
                <a:latin typeface="Algerian" panose="04020705040A02060702" pitchFamily="82" charset="0"/>
              </a:rPr>
              <a:t>:</a:t>
            </a:r>
            <a:endParaRPr lang="ko-KR" altLang="en-US" sz="4400" dirty="0">
              <a:latin typeface="Algerian" panose="04020705040A02060702" pitchFamily="82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07672" y="1858060"/>
            <a:ext cx="6252670" cy="35628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1900" dirty="0">
              <a:latin typeface="Bell MT" panose="020205030603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57200" y="1216209"/>
            <a:ext cx="6252670" cy="35628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1900" dirty="0">
              <a:latin typeface="Bell MT" panose="020205030603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58060"/>
            <a:ext cx="10751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2000" dirty="0" smtClean="0">
              <a:solidFill>
                <a:srgbClr val="374151"/>
              </a:solidFill>
              <a:latin typeface="Söhne"/>
            </a:endParaRPr>
          </a:p>
          <a:p>
            <a:r>
              <a:rPr lang="fr-FR" sz="2000" dirty="0" smtClean="0">
                <a:solidFill>
                  <a:srgbClr val="374151"/>
                </a:solidFill>
                <a:latin typeface="Söhne"/>
              </a:rPr>
              <a:t>	</a:t>
            </a:r>
            <a:endParaRPr lang="fr-FR" sz="2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419504" y="1920485"/>
            <a:ext cx="93241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374151"/>
                </a:solidFill>
                <a:latin typeface="Söhne"/>
              </a:rPr>
              <a:t>                                        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votre destination de choix pour les accessoires et </a:t>
            </a:r>
            <a:endParaRPr lang="fr-FR" sz="2000" dirty="0" smtClean="0">
              <a:solidFill>
                <a:srgbClr val="374151"/>
              </a:solidFill>
              <a:latin typeface="Söhne"/>
            </a:endParaRPr>
          </a:p>
          <a:p>
            <a:r>
              <a:rPr lang="fr-FR" sz="2000" dirty="0" smtClean="0">
                <a:solidFill>
                  <a:srgbClr val="374151"/>
                </a:solidFill>
                <a:latin typeface="Söhne"/>
              </a:rPr>
              <a:t>les 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articles de </a:t>
            </a:r>
            <a:r>
              <a:rPr lang="fr-FR" sz="2000" dirty="0" smtClean="0">
                <a:solidFill>
                  <a:srgbClr val="374151"/>
                </a:solidFill>
                <a:latin typeface="Söhne"/>
              </a:rPr>
              <a:t>maison 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! </a:t>
            </a:r>
            <a:endParaRPr lang="fr-FR" sz="2000" dirty="0" smtClean="0">
              <a:solidFill>
                <a:srgbClr val="374151"/>
              </a:solidFill>
              <a:latin typeface="Söhne"/>
            </a:endParaRPr>
          </a:p>
          <a:p>
            <a:endParaRPr lang="fr-FR" sz="2000" dirty="0" smtClean="0">
              <a:solidFill>
                <a:srgbClr val="374151"/>
              </a:solidFill>
              <a:latin typeface="Söhne"/>
            </a:endParaRPr>
          </a:p>
          <a:p>
            <a:r>
              <a:rPr lang="fr-FR" sz="2000" dirty="0" smtClean="0">
                <a:solidFill>
                  <a:srgbClr val="374151"/>
                </a:solidFill>
                <a:latin typeface="Söhne"/>
              </a:rPr>
              <a:t>Notre 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site web offre une vaste gamme de produits soigneusement sélections</a:t>
            </a:r>
          </a:p>
          <a:p>
            <a:r>
              <a:rPr lang="fr-FR" sz="2000" dirty="0">
                <a:solidFill>
                  <a:srgbClr val="374151"/>
                </a:solidFill>
                <a:latin typeface="Söhne"/>
              </a:rPr>
              <a:t> pour ajouter une touche de style et de fonctionnalité à votre espace de vie. </a:t>
            </a:r>
            <a:endParaRPr lang="fr-FR" sz="2000" dirty="0" smtClean="0">
              <a:solidFill>
                <a:srgbClr val="374151"/>
              </a:solidFill>
              <a:latin typeface="Söhne"/>
            </a:endParaRPr>
          </a:p>
          <a:p>
            <a:endParaRPr lang="fr-FR" sz="2000" dirty="0" smtClean="0">
              <a:solidFill>
                <a:srgbClr val="374151"/>
              </a:solidFill>
              <a:latin typeface="Söhne"/>
            </a:endParaRPr>
          </a:p>
          <a:p>
            <a:r>
              <a:rPr lang="fr-FR" sz="2000" dirty="0" smtClean="0">
                <a:solidFill>
                  <a:srgbClr val="374151"/>
                </a:solidFill>
                <a:latin typeface="Söhne"/>
              </a:rPr>
              <a:t>nous 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avons tout ce dont vous avez besoin pour créer </a:t>
            </a:r>
            <a:r>
              <a:rPr lang="fr-FR" sz="2000" dirty="0" smtClean="0">
                <a:solidFill>
                  <a:srgbClr val="374151"/>
                </a:solidFill>
                <a:latin typeface="Söhne"/>
              </a:rPr>
              <a:t>une </a:t>
            </a:r>
            <a:r>
              <a:rPr lang="fr-FR" sz="2000" dirty="0">
                <a:solidFill>
                  <a:srgbClr val="374151"/>
                </a:solidFill>
                <a:latin typeface="Söhne"/>
              </a:rPr>
              <a:t>ambiance chaleureuse et accueillante chez vous. </a:t>
            </a:r>
            <a:endParaRPr lang="fr-FR" sz="20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04" y="1473621"/>
            <a:ext cx="2514286" cy="13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9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46" y="214698"/>
            <a:ext cx="5637854" cy="55819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2448" y="2761997"/>
            <a:ext cx="1953612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Paiement: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67" y="389467"/>
            <a:ext cx="5985933" cy="54357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2448" y="2761997"/>
            <a:ext cx="279198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compte utilisateur: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4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53" y="285600"/>
            <a:ext cx="5219814" cy="582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2448" y="2761997"/>
            <a:ext cx="2500556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gestion produit: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1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69" y="253852"/>
            <a:ext cx="6281364" cy="57406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4065" y="2735503"/>
            <a:ext cx="333578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gestion des commandes: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3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63" y="229511"/>
            <a:ext cx="5220869" cy="57216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2448" y="2761997"/>
            <a:ext cx="282243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20E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Page Détails commande:</a:t>
            </a:r>
            <a:endParaRPr lang="fr-FR" sz="1600" dirty="0">
              <a:solidFill>
                <a:srgbClr val="020E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3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61941D-4124-4F25-94EC-2E7D830787AA}"/>
              </a:ext>
            </a:extLst>
          </p:cNvPr>
          <p:cNvSpPr txBox="1"/>
          <p:nvPr/>
        </p:nvSpPr>
        <p:spPr>
          <a:xfrm>
            <a:off x="1968591" y="382973"/>
            <a:ext cx="8225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rgbClr val="020E5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fr-FR" sz="4400" dirty="0">
                <a:latin typeface="Algerian" panose="04020705040A02060702" pitchFamily="82" charset="0"/>
              </a:rPr>
              <a:t>Conclusion </a:t>
            </a:r>
            <a:r>
              <a:rPr lang="en-US" sz="4400" dirty="0" smtClean="0">
                <a:latin typeface="Algerian" panose="04020705040A02060702" pitchFamily="82" charset="0"/>
              </a:rPr>
              <a:t>:</a:t>
            </a:r>
            <a:endParaRPr lang="ko-KR" altLang="en-US" sz="4400" dirty="0">
              <a:latin typeface="Algerian" panose="04020705040A02060702" pitchFamily="82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2507672" y="1858060"/>
            <a:ext cx="6252670" cy="35628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1900" dirty="0">
              <a:latin typeface="Bell MT" panose="020205030603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57200" y="1216209"/>
            <a:ext cx="6252670" cy="35628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1900" dirty="0">
              <a:latin typeface="Bell MT" panose="020205030603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858060"/>
            <a:ext cx="10751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2000" dirty="0" smtClean="0">
              <a:solidFill>
                <a:srgbClr val="374151"/>
              </a:solidFill>
              <a:latin typeface="Söhne"/>
            </a:endParaRPr>
          </a:p>
          <a:p>
            <a:r>
              <a:rPr lang="fr-FR" sz="2000" dirty="0" smtClean="0">
                <a:solidFill>
                  <a:srgbClr val="374151"/>
                </a:solidFill>
                <a:latin typeface="Söhne"/>
              </a:rPr>
              <a:t>	</a:t>
            </a:r>
            <a:endParaRPr lang="fr-FR" sz="2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419504" y="1920485"/>
            <a:ext cx="932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374151"/>
                </a:solidFill>
                <a:latin typeface="Söhne"/>
              </a:rPr>
              <a:t>          </a:t>
            </a:r>
            <a:endParaRPr lang="fr-FR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626669" y="1858060"/>
            <a:ext cx="91244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conclusion, notre stage sur la réalisation d'un site e-commerce a été </a:t>
            </a:r>
            <a:endParaRPr lang="fr-FR" sz="2000" dirty="0" smtClean="0"/>
          </a:p>
          <a:p>
            <a:r>
              <a:rPr lang="fr-FR" sz="2000" dirty="0" smtClean="0"/>
              <a:t>une </a:t>
            </a:r>
            <a:r>
              <a:rPr lang="fr-FR" sz="2000" dirty="0"/>
              <a:t>expérience incroyablement enrichissante. Nous avons pu découvrir </a:t>
            </a:r>
            <a:endParaRPr lang="fr-FR" sz="2000" dirty="0" smtClean="0"/>
          </a:p>
          <a:p>
            <a:r>
              <a:rPr lang="fr-FR" sz="2000" dirty="0" smtClean="0"/>
              <a:t>les </a:t>
            </a:r>
            <a:r>
              <a:rPr lang="fr-FR" sz="2000" dirty="0"/>
              <a:t>rouages de l'industrie du commerce en ligne et acquérir une </a:t>
            </a:r>
            <a:r>
              <a:rPr lang="fr-FR" sz="2000" dirty="0" smtClean="0"/>
              <a:t>multitude</a:t>
            </a:r>
          </a:p>
          <a:p>
            <a:r>
              <a:rPr lang="fr-FR" sz="2000" dirty="0" smtClean="0"/>
              <a:t> </a:t>
            </a:r>
            <a:r>
              <a:rPr lang="fr-FR" sz="2000" dirty="0"/>
              <a:t>de compétences précieuses. Nous avons appris à gérer des produits </a:t>
            </a:r>
            <a:endParaRPr lang="fr-FR" sz="2000" dirty="0" smtClean="0"/>
          </a:p>
          <a:p>
            <a:r>
              <a:rPr lang="fr-FR" sz="2000" dirty="0" smtClean="0"/>
              <a:t>en </a:t>
            </a:r>
            <a:r>
              <a:rPr lang="fr-FR" sz="2000" dirty="0" smtClean="0"/>
              <a:t>ligne et </a:t>
            </a:r>
            <a:r>
              <a:rPr lang="fr-FR" sz="2000" dirty="0"/>
              <a:t>à analyser les données pour </a:t>
            </a:r>
            <a:r>
              <a:rPr lang="fr-FR" sz="2000" dirty="0" smtClean="0"/>
              <a:t>prendre</a:t>
            </a:r>
          </a:p>
          <a:p>
            <a:r>
              <a:rPr lang="fr-FR" sz="2000" dirty="0" smtClean="0"/>
              <a:t> </a:t>
            </a:r>
            <a:r>
              <a:rPr lang="fr-FR" sz="2000" dirty="0"/>
              <a:t>des décisions éclairées.</a:t>
            </a:r>
          </a:p>
          <a:p>
            <a:endParaRPr lang="fr-FR" sz="2000" dirty="0"/>
          </a:p>
          <a:p>
            <a:r>
              <a:rPr lang="fr-FR" sz="2000" dirty="0"/>
              <a:t>Ce stage nous a permis de concrétiser nos connaissances théoriques </a:t>
            </a:r>
            <a:r>
              <a:rPr lang="fr-FR" sz="2000" dirty="0" smtClean="0"/>
              <a:t>en</a:t>
            </a:r>
          </a:p>
          <a:p>
            <a:r>
              <a:rPr lang="fr-FR" sz="2000" dirty="0" smtClean="0"/>
              <a:t> </a:t>
            </a:r>
            <a:r>
              <a:rPr lang="fr-FR" sz="2000" dirty="0"/>
              <a:t>les appliquant dans un contexte réel, renforçant ainsi notre confiance en </a:t>
            </a:r>
            <a:endParaRPr lang="fr-FR" sz="2000" dirty="0" smtClean="0"/>
          </a:p>
          <a:p>
            <a:r>
              <a:rPr lang="fr-FR" sz="2000" dirty="0" smtClean="0"/>
              <a:t>nous </a:t>
            </a:r>
            <a:r>
              <a:rPr lang="fr-FR" sz="2000" dirty="0"/>
              <a:t>et notre motivation pour poursuivre une carrière dans </a:t>
            </a:r>
            <a:r>
              <a:rPr lang="fr-FR" sz="2000" dirty="0" smtClean="0"/>
              <a:t>le</a:t>
            </a:r>
          </a:p>
          <a:p>
            <a:r>
              <a:rPr lang="fr-FR" sz="2000" dirty="0" smtClean="0"/>
              <a:t> </a:t>
            </a:r>
            <a:r>
              <a:rPr lang="fr-FR" sz="2000" dirty="0"/>
              <a:t>domaine </a:t>
            </a:r>
            <a:r>
              <a:rPr lang="fr-FR" sz="2000" dirty="0" smtClean="0"/>
              <a:t>d’ </a:t>
            </a:r>
            <a:r>
              <a:rPr lang="fr-FR" sz="2000" dirty="0"/>
              <a:t>informatique.</a:t>
            </a:r>
          </a:p>
        </p:txBody>
      </p:sp>
    </p:spTree>
    <p:extLst>
      <p:ext uri="{BB962C8B-B14F-4D97-AF65-F5344CB8AC3E}">
        <p14:creationId xmlns:p14="http://schemas.microsoft.com/office/powerpoint/2010/main" val="16373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5" y="681038"/>
            <a:ext cx="8873067" cy="4991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31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8">
            <a:extLst>
              <a:ext uri="{FF2B5EF4-FFF2-40B4-BE49-F238E27FC236}">
                <a16:creationId xmlns:a16="http://schemas.microsoft.com/office/drawing/2014/main" xmlns="" id="{F27F5835-FA4E-4198-A1BA-AF590D243236}"/>
              </a:ext>
            </a:extLst>
          </p:cNvPr>
          <p:cNvSpPr txBox="1"/>
          <p:nvPr/>
        </p:nvSpPr>
        <p:spPr>
          <a:xfrm>
            <a:off x="2103967" y="1982450"/>
            <a:ext cx="7493000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Contexte général du </a:t>
            </a:r>
            <a:endParaRPr lang="fr-FR" sz="4400" dirty="0" smtClean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  <a:p>
            <a:pPr algn="ctr"/>
            <a:r>
              <a:rPr lang="fr-FR" sz="4400" dirty="0" smtClean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projet:</a:t>
            </a:r>
            <a:endParaRPr lang="ko-KR" altLang="en-US" sz="4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8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630779" y="2185118"/>
            <a:ext cx="61409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Paloma Textile fait partie d'un groupe de </a:t>
            </a:r>
            <a:r>
              <a:rPr lang="fr-FR" sz="2000" dirty="0" smtClean="0"/>
              <a:t>sociétés</a:t>
            </a:r>
          </a:p>
          <a:p>
            <a:r>
              <a:rPr lang="fr-FR" sz="2000" dirty="0" smtClean="0"/>
              <a:t> </a:t>
            </a:r>
            <a:r>
              <a:rPr lang="fr-FR" sz="2000" dirty="0"/>
              <a:t>familiales, </a:t>
            </a:r>
            <a:r>
              <a:rPr lang="fr-FR" sz="2000" dirty="0" smtClean="0"/>
              <a:t>c'est </a:t>
            </a:r>
            <a:r>
              <a:rPr lang="fr-FR" sz="2000" dirty="0"/>
              <a:t>une entreprise </a:t>
            </a:r>
            <a:r>
              <a:rPr lang="fr-FR" sz="2000" dirty="0" smtClean="0"/>
              <a:t>marocaine</a:t>
            </a:r>
          </a:p>
          <a:p>
            <a:r>
              <a:rPr lang="fr-FR" sz="2000" dirty="0" smtClean="0"/>
              <a:t> spécialisée </a:t>
            </a:r>
            <a:r>
              <a:rPr lang="fr-FR" sz="2000" dirty="0"/>
              <a:t>dans la production </a:t>
            </a:r>
            <a:r>
              <a:rPr lang="fr-FR" sz="2000" dirty="0" smtClean="0"/>
              <a:t>des </a:t>
            </a:r>
            <a:r>
              <a:rPr lang="fr-FR" sz="2000" dirty="0"/>
              <a:t>textiles </a:t>
            </a:r>
            <a:r>
              <a:rPr lang="fr-FR" sz="2000" dirty="0" smtClean="0"/>
              <a:t>.</a:t>
            </a:r>
          </a:p>
          <a:p>
            <a:r>
              <a:rPr lang="fr-FR" sz="2000" dirty="0" smtClean="0"/>
              <a:t> </a:t>
            </a:r>
            <a:r>
              <a:rPr lang="fr-FR" sz="2000" dirty="0"/>
              <a:t>Son activité de base est la commercialisation </a:t>
            </a:r>
            <a:r>
              <a:rPr lang="fr-FR" sz="2000" dirty="0" smtClean="0"/>
              <a:t>des</a:t>
            </a:r>
            <a:endParaRPr lang="fr-FR" sz="2000" dirty="0" smtClean="0"/>
          </a:p>
          <a:p>
            <a:r>
              <a:rPr lang="fr-FR" sz="2000" dirty="0" smtClean="0"/>
              <a:t> </a:t>
            </a:r>
            <a:r>
              <a:rPr lang="fr-FR" sz="2000" dirty="0"/>
              <a:t>textiles </a:t>
            </a:r>
            <a:r>
              <a:rPr lang="fr-FR" sz="2000" dirty="0" smtClean="0"/>
              <a:t>et des </a:t>
            </a:r>
            <a:r>
              <a:rPr lang="fr-FR" sz="2000" dirty="0"/>
              <a:t>tissus d’intérieur et </a:t>
            </a:r>
            <a:r>
              <a:rPr lang="fr-FR" sz="2000" dirty="0" smtClean="0"/>
              <a:t>d’accessoires </a:t>
            </a:r>
          </a:p>
          <a:p>
            <a:r>
              <a:rPr lang="fr-FR" sz="2000" dirty="0" smtClean="0"/>
              <a:t>dont </a:t>
            </a:r>
            <a:r>
              <a:rPr lang="fr-FR" sz="2000" dirty="0"/>
              <a:t>l’objectif principal est la décoration d’intérieur </a:t>
            </a:r>
            <a:endParaRPr lang="fr-FR" sz="2000" dirty="0" smtClean="0"/>
          </a:p>
          <a:p>
            <a:r>
              <a:rPr lang="fr-FR" sz="2000" dirty="0" smtClean="0"/>
              <a:t>des </a:t>
            </a:r>
            <a:r>
              <a:rPr lang="fr-FR" sz="2000" dirty="0"/>
              <a:t>domiciles, </a:t>
            </a:r>
            <a:r>
              <a:rPr lang="fr-FR" sz="2000" dirty="0" smtClean="0"/>
              <a:t>lieux </a:t>
            </a:r>
            <a:r>
              <a:rPr lang="fr-FR" sz="2000" dirty="0"/>
              <a:t>de </a:t>
            </a:r>
            <a:r>
              <a:rPr lang="fr-FR" sz="2000" dirty="0" smtClean="0"/>
              <a:t>travail, lieux </a:t>
            </a:r>
            <a:r>
              <a:rPr lang="fr-FR" sz="2000" dirty="0"/>
              <a:t>de loisir …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4061941D-4124-4F25-94EC-2E7D830787AA}"/>
              </a:ext>
            </a:extLst>
          </p:cNvPr>
          <p:cNvSpPr txBox="1"/>
          <p:nvPr/>
        </p:nvSpPr>
        <p:spPr>
          <a:xfrm>
            <a:off x="1998625" y="477489"/>
            <a:ext cx="9073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rgbClr val="020E5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fr-FR" sz="4400" dirty="0" smtClean="0">
                <a:latin typeface="Algerian" panose="04020705040A02060702" pitchFamily="82" charset="0"/>
              </a:rPr>
              <a:t>Présentation</a:t>
            </a:r>
            <a:r>
              <a:rPr lang="en-US" sz="4400" dirty="0" smtClean="0">
                <a:latin typeface="Algerian" panose="04020705040A02060702" pitchFamily="82" charset="0"/>
              </a:rPr>
              <a:t> de </a:t>
            </a:r>
            <a:r>
              <a:rPr lang="fr-FR" sz="4400" dirty="0" smtClean="0">
                <a:latin typeface="Algerian" panose="04020705040A02060702" pitchFamily="82" charset="0"/>
              </a:rPr>
              <a:t>l’entreprise</a:t>
            </a:r>
            <a:r>
              <a:rPr lang="en-US" sz="4400" dirty="0" smtClean="0">
                <a:latin typeface="Algerian" panose="04020705040A02060702" pitchFamily="82" charset="0"/>
              </a:rPr>
              <a:t>:</a:t>
            </a:r>
            <a:endParaRPr lang="ko-KR" altLang="en-US" sz="4400" dirty="0">
              <a:latin typeface="Algerian" panose="04020705040A02060702" pitchFamily="82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" y="1891250"/>
            <a:ext cx="4735027" cy="2622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82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403718"/>
              </p:ext>
            </p:extLst>
          </p:nvPr>
        </p:nvGraphicFramePr>
        <p:xfrm>
          <a:off x="2615305" y="1518556"/>
          <a:ext cx="8011131" cy="4699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" name="TextBox 58">
            <a:extLst>
              <a:ext uri="{FF2B5EF4-FFF2-40B4-BE49-F238E27FC236}">
                <a16:creationId xmlns:a16="http://schemas.microsoft.com/office/drawing/2014/main" xmlns="" id="{F27F5835-FA4E-4198-A1BA-AF590D243236}"/>
              </a:ext>
            </a:extLst>
          </p:cNvPr>
          <p:cNvSpPr txBox="1"/>
          <p:nvPr/>
        </p:nvSpPr>
        <p:spPr>
          <a:xfrm>
            <a:off x="2120900" y="320300"/>
            <a:ext cx="7493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Benchmarking :</a:t>
            </a:r>
            <a:endParaRPr lang="ko-KR" altLang="en-US" sz="4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87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83163" y="1619629"/>
            <a:ext cx="2891838" cy="4340993"/>
          </a:xfrm>
          <a:prstGeom prst="roundRect">
            <a:avLst/>
          </a:prstGeom>
          <a:solidFill>
            <a:srgbClr val="9AA0EA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Catalogue de produits :</a:t>
            </a:r>
          </a:p>
          <a:p>
            <a:pPr algn="ctr"/>
            <a:endParaRPr lang="fr-FR" sz="2400" b="1" dirty="0">
              <a:solidFill>
                <a:srgbClr val="020E5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site web offre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catalogue </a:t>
            </a:r>
            <a:endParaRPr lang="fr-FR" sz="1600" dirty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 de produits, </a:t>
            </a:r>
          </a:p>
          <a:p>
            <a:pPr algn="ctr"/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avec des descriptions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détaillées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des </a:t>
            </a:r>
          </a:p>
          <a:p>
            <a:pPr algn="ctr"/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attrayantes et des informations sur la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disponibilité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stocks.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utilisateurs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peuvent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facilement parcourir et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rechercher les articles</a:t>
            </a:r>
          </a:p>
          <a:p>
            <a:pPr algn="ctr"/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qu'ils souhaitent acheter.</a:t>
            </a:r>
          </a:p>
        </p:txBody>
      </p:sp>
      <p:sp>
        <p:nvSpPr>
          <p:cNvPr id="3" name="TextBox 58">
            <a:extLst>
              <a:ext uri="{FF2B5EF4-FFF2-40B4-BE49-F238E27FC236}">
                <a16:creationId xmlns:a16="http://schemas.microsoft.com/office/drawing/2014/main" xmlns="" id="{F27F5835-FA4E-4198-A1BA-AF590D243236}"/>
              </a:ext>
            </a:extLst>
          </p:cNvPr>
          <p:cNvSpPr txBox="1"/>
          <p:nvPr/>
        </p:nvSpPr>
        <p:spPr>
          <a:xfrm>
            <a:off x="1245223" y="173079"/>
            <a:ext cx="9575954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Les fonctionnalités principales de </a:t>
            </a:r>
            <a:r>
              <a:rPr lang="fr-FR" sz="4400" dirty="0" smtClean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site web: </a:t>
            </a:r>
            <a:endParaRPr lang="ko-KR" altLang="en-US" sz="4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64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283163" y="1619629"/>
            <a:ext cx="2891838" cy="4340993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Catalogue de produits :</a:t>
            </a:r>
          </a:p>
          <a:p>
            <a:pPr algn="ctr"/>
            <a:endParaRPr lang="fr-FR" sz="2400" b="1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site web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offre un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catalogue </a:t>
            </a:r>
            <a:endParaRPr lang="fr-F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 de produits, 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avec des descriptions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détaillées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des 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attrayantes et des informations sur la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disponibilité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stocks.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utilisateurs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peuvent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facilement parcourir et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rechercher les articles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qu'ils souhaitent acheter.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446068" y="1693333"/>
            <a:ext cx="3115599" cy="4267289"/>
          </a:xfrm>
          <a:prstGeom prst="roundRect">
            <a:avLst/>
          </a:prstGeom>
          <a:solidFill>
            <a:srgbClr val="CC99FF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fr-FR" sz="2000" b="1" dirty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ervice client </a:t>
            </a:r>
            <a:endParaRPr lang="fr-FR" sz="2000" b="1" dirty="0" smtClean="0">
              <a:solidFill>
                <a:srgbClr val="020E5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2000" b="1" dirty="0" smtClean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et </a:t>
            </a:r>
            <a:r>
              <a:rPr lang="fr-FR" sz="2000" b="1" dirty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support : </a:t>
            </a:r>
            <a:endParaRPr lang="fr-FR" sz="2400" b="1" dirty="0" smtClean="0">
              <a:solidFill>
                <a:srgbClr val="020E5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site web offre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clientèle efficace pour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répondre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questions.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utilisateurs 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peuvent</a:t>
            </a: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contacter le support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directement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</a:t>
            </a:r>
            <a:endParaRPr lang="fr-FR" sz="1600" dirty="0" smtClean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site.</a:t>
            </a:r>
            <a:endParaRPr lang="fr-FR" sz="1600" dirty="0">
              <a:solidFill>
                <a:srgbClr val="020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8">
            <a:extLst>
              <a:ext uri="{FF2B5EF4-FFF2-40B4-BE49-F238E27FC236}">
                <a16:creationId xmlns:a16="http://schemas.microsoft.com/office/drawing/2014/main" xmlns="" id="{F27F5835-FA4E-4198-A1BA-AF590D243236}"/>
              </a:ext>
            </a:extLst>
          </p:cNvPr>
          <p:cNvSpPr txBox="1"/>
          <p:nvPr/>
        </p:nvSpPr>
        <p:spPr>
          <a:xfrm>
            <a:off x="1245223" y="173079"/>
            <a:ext cx="9575954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Les fonctionnalités principales de </a:t>
            </a:r>
            <a:r>
              <a:rPr lang="fr-FR" sz="4400" dirty="0" smtClean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site web: </a:t>
            </a:r>
            <a:endParaRPr lang="ko-KR" altLang="en-US" sz="4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9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81563" y="1619629"/>
            <a:ext cx="2891838" cy="4340993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Catalogue de produits :</a:t>
            </a:r>
          </a:p>
          <a:p>
            <a:pPr algn="ctr"/>
            <a:endParaRPr lang="fr-FR" sz="2400" b="1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web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offre un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catalogue </a:t>
            </a:r>
            <a:endParaRPr lang="fr-F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 de produits, 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avec des descriptions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détaillées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des 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attrayantes et des informations sur la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disponibilité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stocks.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utilisateurs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peuvent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facilement parcourir et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rechercher les articles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qu'ils souhaitent acheter.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327535" y="1693333"/>
            <a:ext cx="3115599" cy="4267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fr-FR" sz="20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ervice client </a:t>
            </a:r>
            <a:endParaRPr lang="fr-FR" sz="2000" b="1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et </a:t>
            </a:r>
            <a:r>
              <a:rPr lang="fr-FR" sz="2000" b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support : </a:t>
            </a:r>
            <a:endParaRPr lang="fr-FR" sz="2400" b="1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site web offre un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clientèle efficace pour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répondre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questions. 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utilisateurs </a:t>
            </a:r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peuvent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contacter le support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directement </a:t>
            </a:r>
            <a:r>
              <a:rPr lang="fr-F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</a:t>
            </a:r>
            <a:endParaRPr lang="fr-FR" sz="16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site.</a:t>
            </a:r>
            <a:endParaRPr lang="fr-F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697268" y="1693333"/>
            <a:ext cx="2802332" cy="4333537"/>
          </a:xfrm>
          <a:prstGeom prst="roundRect">
            <a:avLst/>
          </a:prstGeom>
          <a:solidFill>
            <a:srgbClr val="9FD3F3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Inscription et </a:t>
            </a:r>
            <a:endParaRPr lang="fr-FR" sz="2000" b="1" dirty="0" smtClean="0">
              <a:solidFill>
                <a:srgbClr val="020E5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2000" b="1" dirty="0" smtClean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connexion </a:t>
            </a:r>
            <a:r>
              <a:rPr lang="fr-FR" sz="2000" b="1" dirty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des </a:t>
            </a:r>
            <a:endParaRPr lang="fr-FR" sz="2000" b="1" dirty="0" smtClean="0">
              <a:solidFill>
                <a:srgbClr val="020E5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2000" b="1" dirty="0" smtClean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utilisateur</a:t>
            </a:r>
            <a:r>
              <a:rPr lang="fr-FR" sz="2000" b="1" dirty="0">
                <a:solidFill>
                  <a:srgbClr val="020E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: </a:t>
            </a:r>
          </a:p>
          <a:p>
            <a:endParaRPr lang="fr-FR" sz="2400" b="1" dirty="0">
              <a:solidFill>
                <a:srgbClr val="020E5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utilisateurs peuvent  s'inscrire et se </a:t>
            </a:r>
          </a:p>
          <a:p>
            <a:pPr algn="ctr"/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connecter à </a:t>
            </a:r>
            <a:r>
              <a:rPr lang="fr-FR" sz="1600" dirty="0" smtClean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web afin </a:t>
            </a:r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d'accéder aux </a:t>
            </a:r>
          </a:p>
          <a:p>
            <a:pPr algn="ctr"/>
            <a:r>
              <a:rPr lang="fr-FR" sz="1600" dirty="0">
                <a:solidFill>
                  <a:srgbClr val="020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fonctionnalités de celle-ci.</a:t>
            </a:r>
          </a:p>
        </p:txBody>
      </p:sp>
      <p:sp>
        <p:nvSpPr>
          <p:cNvPr id="7" name="TextBox 58">
            <a:extLst>
              <a:ext uri="{FF2B5EF4-FFF2-40B4-BE49-F238E27FC236}">
                <a16:creationId xmlns:a16="http://schemas.microsoft.com/office/drawing/2014/main" xmlns="" id="{F27F5835-FA4E-4198-A1BA-AF590D243236}"/>
              </a:ext>
            </a:extLst>
          </p:cNvPr>
          <p:cNvSpPr txBox="1"/>
          <p:nvPr/>
        </p:nvSpPr>
        <p:spPr>
          <a:xfrm>
            <a:off x="1245223" y="173079"/>
            <a:ext cx="9575954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Les fonctionnalités principales de </a:t>
            </a:r>
            <a:r>
              <a:rPr lang="fr-FR" sz="4400" dirty="0" smtClean="0">
                <a:solidFill>
                  <a:srgbClr val="020E5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site web: </a:t>
            </a:r>
            <a:endParaRPr lang="ko-KR" altLang="en-US" sz="4400" dirty="0">
              <a:solidFill>
                <a:srgbClr val="020E50"/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96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345C6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5157</TotalTime>
  <Words>966</Words>
  <Application>Microsoft Office PowerPoint</Application>
  <PresentationFormat>Grand écran</PresentationFormat>
  <Paragraphs>236</Paragraphs>
  <Slides>36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9" baseType="lpstr">
      <vt:lpstr>Arial Unicode MS</vt:lpstr>
      <vt:lpstr>맑은 고딕</vt:lpstr>
      <vt:lpstr>Algerian</vt:lpstr>
      <vt:lpstr>Andalus</vt:lpstr>
      <vt:lpstr>Arial</vt:lpstr>
      <vt:lpstr>Bahnschrift Light</vt:lpstr>
      <vt:lpstr>Bell MT</vt:lpstr>
      <vt:lpstr>Calibri</vt:lpstr>
      <vt:lpstr>Leelawadee UI Semilight</vt:lpstr>
      <vt:lpstr>Lucida Bright</vt:lpstr>
      <vt:lpstr>Söhne</vt:lpstr>
      <vt:lpstr>Wingdings</vt:lpstr>
      <vt:lpstr>PPTMON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Compte Microsoft</cp:lastModifiedBy>
  <cp:revision>340</cp:revision>
  <dcterms:created xsi:type="dcterms:W3CDTF">2019-04-06T05:20:47Z</dcterms:created>
  <dcterms:modified xsi:type="dcterms:W3CDTF">2023-06-06T10:59:42Z</dcterms:modified>
</cp:coreProperties>
</file>